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91" r:id="rId2"/>
    <p:sldId id="2192" r:id="rId3"/>
    <p:sldId id="2193" r:id="rId4"/>
    <p:sldId id="2194" r:id="rId5"/>
    <p:sldId id="2195" r:id="rId6"/>
    <p:sldId id="2196" r:id="rId7"/>
    <p:sldId id="2197" r:id="rId8"/>
    <p:sldId id="2198" r:id="rId9"/>
    <p:sldId id="2199" r:id="rId10"/>
    <p:sldId id="2200" r:id="rId11"/>
    <p:sldId id="2201" r:id="rId12"/>
    <p:sldId id="2202" r:id="rId13"/>
    <p:sldId id="22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BDD3B-64B3-41E1-A795-9946D4973E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CD971-C90B-403B-9C53-2064768DFAF7}">
      <dgm:prSet/>
      <dgm:spPr/>
      <dgm:t>
        <a:bodyPr/>
        <a:lstStyle/>
        <a:p>
          <a:r>
            <a:rPr lang="en-US" dirty="0"/>
            <a:t>Target for lawsuits</a:t>
          </a:r>
        </a:p>
      </dgm:t>
    </dgm:pt>
    <dgm:pt modelId="{09D0D07C-1727-428F-9A49-BB47EDBCBE5B}" type="parTrans" cxnId="{33E1C66A-7C36-498D-A7AE-E721CADA70D8}">
      <dgm:prSet/>
      <dgm:spPr/>
      <dgm:t>
        <a:bodyPr/>
        <a:lstStyle/>
        <a:p>
          <a:endParaRPr lang="en-US"/>
        </a:p>
      </dgm:t>
    </dgm:pt>
    <dgm:pt modelId="{A518826A-A64C-4877-9E65-54D2C01BEA7E}" type="sibTrans" cxnId="{33E1C66A-7C36-498D-A7AE-E721CADA70D8}">
      <dgm:prSet/>
      <dgm:spPr/>
      <dgm:t>
        <a:bodyPr/>
        <a:lstStyle/>
        <a:p>
          <a:endParaRPr lang="en-US"/>
        </a:p>
      </dgm:t>
    </dgm:pt>
    <dgm:pt modelId="{F9EA45EC-0F32-4FDC-B004-A012F9CFBC5C}">
      <dgm:prSet/>
      <dgm:spPr/>
      <dgm:t>
        <a:bodyPr/>
        <a:lstStyle/>
        <a:p>
          <a:r>
            <a:rPr lang="en-US" dirty="0"/>
            <a:t>Perceived as having deep pockets </a:t>
          </a:r>
        </a:p>
      </dgm:t>
    </dgm:pt>
    <dgm:pt modelId="{A668CFCB-30B6-4D4A-988C-8B215E4BBADE}" type="parTrans" cxnId="{D695A81F-D29F-465B-B8CB-EFAAF1612372}">
      <dgm:prSet/>
      <dgm:spPr/>
      <dgm:t>
        <a:bodyPr/>
        <a:lstStyle/>
        <a:p>
          <a:endParaRPr lang="en-US"/>
        </a:p>
      </dgm:t>
    </dgm:pt>
    <dgm:pt modelId="{8A02A2D6-09F1-4E26-88A3-88BCF3CB177D}" type="sibTrans" cxnId="{D695A81F-D29F-465B-B8CB-EFAAF1612372}">
      <dgm:prSet/>
      <dgm:spPr/>
      <dgm:t>
        <a:bodyPr/>
        <a:lstStyle/>
        <a:p>
          <a:endParaRPr lang="en-US"/>
        </a:p>
      </dgm:t>
    </dgm:pt>
    <dgm:pt modelId="{6F49F569-CB34-4CA0-B10F-99628749B0D8}">
      <dgm:prSet/>
      <dgm:spPr/>
      <dgm:t>
        <a:bodyPr/>
        <a:lstStyle/>
        <a:p>
          <a:r>
            <a:rPr lang="en-US" dirty="0"/>
            <a:t>Large insurance policies </a:t>
          </a:r>
        </a:p>
      </dgm:t>
    </dgm:pt>
    <dgm:pt modelId="{A5601733-3EF3-4873-88D0-68C63900F0B0}" type="parTrans" cxnId="{2B0D5D60-A199-43A2-8C41-963570D551B3}">
      <dgm:prSet/>
      <dgm:spPr/>
      <dgm:t>
        <a:bodyPr/>
        <a:lstStyle/>
        <a:p>
          <a:endParaRPr lang="en-US"/>
        </a:p>
      </dgm:t>
    </dgm:pt>
    <dgm:pt modelId="{D4E3EFFC-3BF1-46F7-A61F-112CAE06879D}" type="sibTrans" cxnId="{2B0D5D60-A199-43A2-8C41-963570D551B3}">
      <dgm:prSet/>
      <dgm:spPr/>
      <dgm:t>
        <a:bodyPr/>
        <a:lstStyle/>
        <a:p>
          <a:endParaRPr lang="en-US"/>
        </a:p>
      </dgm:t>
    </dgm:pt>
    <dgm:pt modelId="{956CEBDF-186A-4ED9-B2B1-9227CA58FA48}">
      <dgm:prSet/>
      <dgm:spPr/>
      <dgm:t>
        <a:bodyPr/>
        <a:lstStyle/>
        <a:p>
          <a:r>
            <a:rPr lang="en-US" dirty="0"/>
            <a:t>Substantial assets</a:t>
          </a:r>
        </a:p>
      </dgm:t>
    </dgm:pt>
    <dgm:pt modelId="{74E0E542-98CD-42F9-9121-A28D8D297F5C}" type="parTrans" cxnId="{01C5EF39-7294-4BF3-92D4-DC20D14C67E4}">
      <dgm:prSet/>
      <dgm:spPr/>
      <dgm:t>
        <a:bodyPr/>
        <a:lstStyle/>
        <a:p>
          <a:endParaRPr lang="en-US"/>
        </a:p>
      </dgm:t>
    </dgm:pt>
    <dgm:pt modelId="{F06C8B18-96FE-430D-B590-87AB0F2C625C}" type="sibTrans" cxnId="{01C5EF39-7294-4BF3-92D4-DC20D14C67E4}">
      <dgm:prSet/>
      <dgm:spPr/>
      <dgm:t>
        <a:bodyPr/>
        <a:lstStyle/>
        <a:p>
          <a:endParaRPr lang="en-US"/>
        </a:p>
      </dgm:t>
    </dgm:pt>
    <dgm:pt modelId="{7503E701-E811-4ACB-AE55-D30C8267B323}">
      <dgm:prSet/>
      <dgm:spPr/>
      <dgm:t>
        <a:bodyPr/>
        <a:lstStyle/>
        <a:p>
          <a:r>
            <a:rPr lang="en-US" dirty="0"/>
            <a:t>Jury appeal</a:t>
          </a:r>
        </a:p>
      </dgm:t>
    </dgm:pt>
    <dgm:pt modelId="{7D999A15-470F-49EE-BA12-B03BDFFC36F6}" type="parTrans" cxnId="{6B311A97-8818-471E-9F04-4B38EEFB6DC3}">
      <dgm:prSet/>
      <dgm:spPr/>
      <dgm:t>
        <a:bodyPr/>
        <a:lstStyle/>
        <a:p>
          <a:endParaRPr lang="en-US"/>
        </a:p>
      </dgm:t>
    </dgm:pt>
    <dgm:pt modelId="{CCEB8836-9F35-403E-B480-F3F92FA21FDE}" type="sibTrans" cxnId="{6B311A97-8818-471E-9F04-4B38EEFB6DC3}">
      <dgm:prSet/>
      <dgm:spPr/>
      <dgm:t>
        <a:bodyPr/>
        <a:lstStyle/>
        <a:p>
          <a:endParaRPr lang="en-US"/>
        </a:p>
      </dgm:t>
    </dgm:pt>
    <dgm:pt modelId="{2B7D9CC7-DA87-4052-A4D9-A23EE7501D8B}">
      <dgm:prSet/>
      <dgm:spPr/>
      <dgm:t>
        <a:bodyPr/>
        <a:lstStyle/>
        <a:p>
          <a:r>
            <a:rPr lang="en-US" dirty="0"/>
            <a:t>Do not always make compassionate defendants</a:t>
          </a:r>
        </a:p>
      </dgm:t>
    </dgm:pt>
    <dgm:pt modelId="{07EC36AA-EC1D-48A5-BE0C-DB351632B266}" type="parTrans" cxnId="{C100A7F1-2309-40A7-8F60-1F4056D0135F}">
      <dgm:prSet/>
      <dgm:spPr/>
      <dgm:t>
        <a:bodyPr/>
        <a:lstStyle/>
        <a:p>
          <a:endParaRPr lang="en-US"/>
        </a:p>
      </dgm:t>
    </dgm:pt>
    <dgm:pt modelId="{AAED10E5-9090-4D46-9732-3C65D07820BB}" type="sibTrans" cxnId="{C100A7F1-2309-40A7-8F60-1F4056D0135F}">
      <dgm:prSet/>
      <dgm:spPr/>
      <dgm:t>
        <a:bodyPr/>
        <a:lstStyle/>
        <a:p>
          <a:endParaRPr lang="en-US"/>
        </a:p>
      </dgm:t>
    </dgm:pt>
    <dgm:pt modelId="{B8C8AA8A-D3E1-496C-BE82-15315EBA4456}">
      <dgm:prSet/>
      <dgm:spPr/>
      <dgm:t>
        <a:bodyPr/>
        <a:lstStyle/>
        <a:p>
          <a:r>
            <a:rPr lang="en-US" dirty="0"/>
            <a:t>Attorneys suing AM companies</a:t>
          </a:r>
        </a:p>
      </dgm:t>
    </dgm:pt>
    <dgm:pt modelId="{7B8CF028-062A-404B-867C-7C8D16114CA5}" type="parTrans" cxnId="{D7362871-6B97-4663-A39F-274FAE270450}">
      <dgm:prSet/>
      <dgm:spPr/>
      <dgm:t>
        <a:bodyPr/>
        <a:lstStyle/>
        <a:p>
          <a:endParaRPr lang="en-US"/>
        </a:p>
      </dgm:t>
    </dgm:pt>
    <dgm:pt modelId="{B475D01A-8C7A-427A-A772-FA4403F7520C}" type="sibTrans" cxnId="{D7362871-6B97-4663-A39F-274FAE270450}">
      <dgm:prSet/>
      <dgm:spPr/>
      <dgm:t>
        <a:bodyPr/>
        <a:lstStyle/>
        <a:p>
          <a:endParaRPr lang="en-US"/>
        </a:p>
      </dgm:t>
    </dgm:pt>
    <dgm:pt modelId="{31001509-CB52-49EB-93A6-FD5A395EFC6A}">
      <dgm:prSet/>
      <dgm:spPr/>
      <dgm:t>
        <a:bodyPr/>
        <a:lstStyle/>
        <a:p>
          <a:r>
            <a:rPr lang="en-US" dirty="0"/>
            <a:t>Potential for large settlements or jury verdicts</a:t>
          </a:r>
        </a:p>
      </dgm:t>
    </dgm:pt>
    <dgm:pt modelId="{2B1D1C22-1FBF-4F0F-ADCA-5BCCE20EF29C}" type="parTrans" cxnId="{AB09BFF2-0F8C-4737-B16E-F37CAA145CF3}">
      <dgm:prSet/>
      <dgm:spPr/>
      <dgm:t>
        <a:bodyPr/>
        <a:lstStyle/>
        <a:p>
          <a:endParaRPr lang="en-US"/>
        </a:p>
      </dgm:t>
    </dgm:pt>
    <dgm:pt modelId="{DE4405AF-CE83-4ED8-9CF0-E0A4FD239F3A}" type="sibTrans" cxnId="{AB09BFF2-0F8C-4737-B16E-F37CAA145CF3}">
      <dgm:prSet/>
      <dgm:spPr/>
      <dgm:t>
        <a:bodyPr/>
        <a:lstStyle/>
        <a:p>
          <a:endParaRPr lang="en-US"/>
        </a:p>
      </dgm:t>
    </dgm:pt>
    <dgm:pt modelId="{E4752902-86EE-4776-AA00-AC3B83D2DB96}" type="pres">
      <dgm:prSet presAssocID="{976BDD3B-64B3-41E1-A795-9946D4973E7D}" presName="Name0" presStyleCnt="0">
        <dgm:presLayoutVars>
          <dgm:dir/>
          <dgm:animLvl val="lvl"/>
          <dgm:resizeHandles val="exact"/>
        </dgm:presLayoutVars>
      </dgm:prSet>
      <dgm:spPr/>
    </dgm:pt>
    <dgm:pt modelId="{F77DA489-6A08-42D8-8BDE-E192767B129B}" type="pres">
      <dgm:prSet presAssocID="{8B2CD971-C90B-403B-9C53-2064768DFAF7}" presName="linNode" presStyleCnt="0"/>
      <dgm:spPr/>
    </dgm:pt>
    <dgm:pt modelId="{D2A6C9EB-1412-44BF-8614-B22463F39B21}" type="pres">
      <dgm:prSet presAssocID="{8B2CD971-C90B-403B-9C53-2064768DFAF7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5658FDD1-F257-4454-9674-0FADDC927A14}" type="pres">
      <dgm:prSet presAssocID="{A518826A-A64C-4877-9E65-54D2C01BEA7E}" presName="sp" presStyleCnt="0"/>
      <dgm:spPr/>
    </dgm:pt>
    <dgm:pt modelId="{6B2F6509-CB7A-4CEC-8DD8-A19231D82E44}" type="pres">
      <dgm:prSet presAssocID="{F9EA45EC-0F32-4FDC-B004-A012F9CFBC5C}" presName="linNode" presStyleCnt="0"/>
      <dgm:spPr/>
    </dgm:pt>
    <dgm:pt modelId="{1243DB4A-E7B7-4E8A-8C76-BE193CCA4213}" type="pres">
      <dgm:prSet presAssocID="{F9EA45EC-0F32-4FDC-B004-A012F9CFBC5C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7EC3300F-8069-489C-BAFF-FD1E24FA2CBB}" type="pres">
      <dgm:prSet presAssocID="{8A02A2D6-09F1-4E26-88A3-88BCF3CB177D}" presName="sp" presStyleCnt="0"/>
      <dgm:spPr/>
    </dgm:pt>
    <dgm:pt modelId="{B1DCF5E0-11D0-4907-88CA-691F5C5DB936}" type="pres">
      <dgm:prSet presAssocID="{6F49F569-CB34-4CA0-B10F-99628749B0D8}" presName="linNode" presStyleCnt="0"/>
      <dgm:spPr/>
    </dgm:pt>
    <dgm:pt modelId="{BDF8EB95-341B-477C-B648-392C5601A5A3}" type="pres">
      <dgm:prSet presAssocID="{6F49F569-CB34-4CA0-B10F-99628749B0D8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A7FC729-D46B-4B2C-83BD-8EF326B6BABF}" type="pres">
      <dgm:prSet presAssocID="{D4E3EFFC-3BF1-46F7-A61F-112CAE06879D}" presName="sp" presStyleCnt="0"/>
      <dgm:spPr/>
    </dgm:pt>
    <dgm:pt modelId="{5251EB38-8572-4B2E-93C0-BBE5E954E90B}" type="pres">
      <dgm:prSet presAssocID="{956CEBDF-186A-4ED9-B2B1-9227CA58FA48}" presName="linNode" presStyleCnt="0"/>
      <dgm:spPr/>
    </dgm:pt>
    <dgm:pt modelId="{D6A39441-331E-4492-9D67-AEEA160B5667}" type="pres">
      <dgm:prSet presAssocID="{956CEBDF-186A-4ED9-B2B1-9227CA58FA48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C3E9861-0289-4FC8-85F3-44941BB21485}" type="pres">
      <dgm:prSet presAssocID="{F06C8B18-96FE-430D-B590-87AB0F2C625C}" presName="sp" presStyleCnt="0"/>
      <dgm:spPr/>
    </dgm:pt>
    <dgm:pt modelId="{E8362571-69B5-4F6D-9948-44DFDA02DA37}" type="pres">
      <dgm:prSet presAssocID="{7503E701-E811-4ACB-AE55-D30C8267B323}" presName="linNode" presStyleCnt="0"/>
      <dgm:spPr/>
    </dgm:pt>
    <dgm:pt modelId="{DE8E724B-BAEA-4ED8-8CDA-80621A120148}" type="pres">
      <dgm:prSet presAssocID="{7503E701-E811-4ACB-AE55-D30C8267B323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19C5373-67C1-4D6F-AFB9-A65E2F07EAEB}" type="pres">
      <dgm:prSet presAssocID="{7503E701-E811-4ACB-AE55-D30C8267B323}" presName="descendantText" presStyleLbl="alignAccFollowNode1" presStyleIdx="0" presStyleCnt="2">
        <dgm:presLayoutVars>
          <dgm:bulletEnabled val="1"/>
        </dgm:presLayoutVars>
      </dgm:prSet>
      <dgm:spPr/>
    </dgm:pt>
    <dgm:pt modelId="{2CA12385-E627-42DD-8F5A-4C7476132E40}" type="pres">
      <dgm:prSet presAssocID="{CCEB8836-9F35-403E-B480-F3F92FA21FDE}" presName="sp" presStyleCnt="0"/>
      <dgm:spPr/>
    </dgm:pt>
    <dgm:pt modelId="{2DFBEDC4-FCFC-41C1-8ECF-1E62A8A880EF}" type="pres">
      <dgm:prSet presAssocID="{B8C8AA8A-D3E1-496C-BE82-15315EBA4456}" presName="linNode" presStyleCnt="0"/>
      <dgm:spPr/>
    </dgm:pt>
    <dgm:pt modelId="{F7558BED-3E15-4126-B47B-52F695A3FF14}" type="pres">
      <dgm:prSet presAssocID="{B8C8AA8A-D3E1-496C-BE82-15315EBA4456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08B15E9-1694-44D0-A4EA-4FB7D7620776}" type="pres">
      <dgm:prSet presAssocID="{B8C8AA8A-D3E1-496C-BE82-15315EBA445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695A81F-D29F-465B-B8CB-EFAAF1612372}" srcId="{976BDD3B-64B3-41E1-A795-9946D4973E7D}" destId="{F9EA45EC-0F32-4FDC-B004-A012F9CFBC5C}" srcOrd="1" destOrd="0" parTransId="{A668CFCB-30B6-4D4A-988C-8B215E4BBADE}" sibTransId="{8A02A2D6-09F1-4E26-88A3-88BCF3CB177D}"/>
    <dgm:cxn modelId="{01C5EF39-7294-4BF3-92D4-DC20D14C67E4}" srcId="{976BDD3B-64B3-41E1-A795-9946D4973E7D}" destId="{956CEBDF-186A-4ED9-B2B1-9227CA58FA48}" srcOrd="3" destOrd="0" parTransId="{74E0E542-98CD-42F9-9121-A28D8D297F5C}" sibTransId="{F06C8B18-96FE-430D-B590-87AB0F2C625C}"/>
    <dgm:cxn modelId="{2B0D5D60-A199-43A2-8C41-963570D551B3}" srcId="{976BDD3B-64B3-41E1-A795-9946D4973E7D}" destId="{6F49F569-CB34-4CA0-B10F-99628749B0D8}" srcOrd="2" destOrd="0" parTransId="{A5601733-3EF3-4873-88D0-68C63900F0B0}" sibTransId="{D4E3EFFC-3BF1-46F7-A61F-112CAE06879D}"/>
    <dgm:cxn modelId="{33E1C66A-7C36-498D-A7AE-E721CADA70D8}" srcId="{976BDD3B-64B3-41E1-A795-9946D4973E7D}" destId="{8B2CD971-C90B-403B-9C53-2064768DFAF7}" srcOrd="0" destOrd="0" parTransId="{09D0D07C-1727-428F-9A49-BB47EDBCBE5B}" sibTransId="{A518826A-A64C-4877-9E65-54D2C01BEA7E}"/>
    <dgm:cxn modelId="{7A4F546E-AEB9-40E7-9554-C283C26050A2}" type="presOf" srcId="{B8C8AA8A-D3E1-496C-BE82-15315EBA4456}" destId="{F7558BED-3E15-4126-B47B-52F695A3FF14}" srcOrd="0" destOrd="0" presId="urn:microsoft.com/office/officeart/2005/8/layout/vList5"/>
    <dgm:cxn modelId="{D7362871-6B97-4663-A39F-274FAE270450}" srcId="{976BDD3B-64B3-41E1-A795-9946D4973E7D}" destId="{B8C8AA8A-D3E1-496C-BE82-15315EBA4456}" srcOrd="5" destOrd="0" parTransId="{7B8CF028-062A-404B-867C-7C8D16114CA5}" sibTransId="{B475D01A-8C7A-427A-A772-FA4403F7520C}"/>
    <dgm:cxn modelId="{56EB9454-31E4-41F7-A7BA-F5184BA83F23}" type="presOf" srcId="{976BDD3B-64B3-41E1-A795-9946D4973E7D}" destId="{E4752902-86EE-4776-AA00-AC3B83D2DB96}" srcOrd="0" destOrd="0" presId="urn:microsoft.com/office/officeart/2005/8/layout/vList5"/>
    <dgm:cxn modelId="{F5B28659-6614-4A9A-A863-873B297DB950}" type="presOf" srcId="{7503E701-E811-4ACB-AE55-D30C8267B323}" destId="{DE8E724B-BAEA-4ED8-8CDA-80621A120148}" srcOrd="0" destOrd="0" presId="urn:microsoft.com/office/officeart/2005/8/layout/vList5"/>
    <dgm:cxn modelId="{10C87A94-D7FE-4123-8882-EB919DCE3026}" type="presOf" srcId="{8B2CD971-C90B-403B-9C53-2064768DFAF7}" destId="{D2A6C9EB-1412-44BF-8614-B22463F39B21}" srcOrd="0" destOrd="0" presId="urn:microsoft.com/office/officeart/2005/8/layout/vList5"/>
    <dgm:cxn modelId="{6B311A97-8818-471E-9F04-4B38EEFB6DC3}" srcId="{976BDD3B-64B3-41E1-A795-9946D4973E7D}" destId="{7503E701-E811-4ACB-AE55-D30C8267B323}" srcOrd="4" destOrd="0" parTransId="{7D999A15-470F-49EE-BA12-B03BDFFC36F6}" sibTransId="{CCEB8836-9F35-403E-B480-F3F92FA21FDE}"/>
    <dgm:cxn modelId="{71DBA8AC-9616-4004-8815-B4EEECB2583F}" type="presOf" srcId="{6F49F569-CB34-4CA0-B10F-99628749B0D8}" destId="{BDF8EB95-341B-477C-B648-392C5601A5A3}" srcOrd="0" destOrd="0" presId="urn:microsoft.com/office/officeart/2005/8/layout/vList5"/>
    <dgm:cxn modelId="{882E1ED1-50EB-47F0-81DD-AEB0B3683572}" type="presOf" srcId="{956CEBDF-186A-4ED9-B2B1-9227CA58FA48}" destId="{D6A39441-331E-4492-9D67-AEEA160B5667}" srcOrd="0" destOrd="0" presId="urn:microsoft.com/office/officeart/2005/8/layout/vList5"/>
    <dgm:cxn modelId="{ED6B2CD3-F140-452E-B7EF-5FEDE97BEA14}" type="presOf" srcId="{F9EA45EC-0F32-4FDC-B004-A012F9CFBC5C}" destId="{1243DB4A-E7B7-4E8A-8C76-BE193CCA4213}" srcOrd="0" destOrd="0" presId="urn:microsoft.com/office/officeart/2005/8/layout/vList5"/>
    <dgm:cxn modelId="{8A88CAEA-70C2-4A92-B1F1-6644C93584AF}" type="presOf" srcId="{2B7D9CC7-DA87-4052-A4D9-A23EE7501D8B}" destId="{219C5373-67C1-4D6F-AFB9-A65E2F07EAEB}" srcOrd="0" destOrd="0" presId="urn:microsoft.com/office/officeart/2005/8/layout/vList5"/>
    <dgm:cxn modelId="{C100A7F1-2309-40A7-8F60-1F4056D0135F}" srcId="{7503E701-E811-4ACB-AE55-D30C8267B323}" destId="{2B7D9CC7-DA87-4052-A4D9-A23EE7501D8B}" srcOrd="0" destOrd="0" parTransId="{07EC36AA-EC1D-48A5-BE0C-DB351632B266}" sibTransId="{AAED10E5-9090-4D46-9732-3C65D07820BB}"/>
    <dgm:cxn modelId="{AB09BFF2-0F8C-4737-B16E-F37CAA145CF3}" srcId="{B8C8AA8A-D3E1-496C-BE82-15315EBA4456}" destId="{31001509-CB52-49EB-93A6-FD5A395EFC6A}" srcOrd="0" destOrd="0" parTransId="{2B1D1C22-1FBF-4F0F-ADCA-5BCCE20EF29C}" sibTransId="{DE4405AF-CE83-4ED8-9CF0-E0A4FD239F3A}"/>
    <dgm:cxn modelId="{DFD02CF3-3A20-415C-BB58-F801927ECC09}" type="presOf" srcId="{31001509-CB52-49EB-93A6-FD5A395EFC6A}" destId="{408B15E9-1694-44D0-A4EA-4FB7D7620776}" srcOrd="0" destOrd="0" presId="urn:microsoft.com/office/officeart/2005/8/layout/vList5"/>
    <dgm:cxn modelId="{3846A31E-D1AA-44EE-ACFD-3A86520598F0}" type="presParOf" srcId="{E4752902-86EE-4776-AA00-AC3B83D2DB96}" destId="{F77DA489-6A08-42D8-8BDE-E192767B129B}" srcOrd="0" destOrd="0" presId="urn:microsoft.com/office/officeart/2005/8/layout/vList5"/>
    <dgm:cxn modelId="{EB950FA9-9F3E-4B66-9EE7-80B7750B7575}" type="presParOf" srcId="{F77DA489-6A08-42D8-8BDE-E192767B129B}" destId="{D2A6C9EB-1412-44BF-8614-B22463F39B21}" srcOrd="0" destOrd="0" presId="urn:microsoft.com/office/officeart/2005/8/layout/vList5"/>
    <dgm:cxn modelId="{C97D754A-6BF4-4707-8EB5-DA4F94E99264}" type="presParOf" srcId="{E4752902-86EE-4776-AA00-AC3B83D2DB96}" destId="{5658FDD1-F257-4454-9674-0FADDC927A14}" srcOrd="1" destOrd="0" presId="urn:microsoft.com/office/officeart/2005/8/layout/vList5"/>
    <dgm:cxn modelId="{2EB41DDE-A339-4CA7-8041-F30190E0F07A}" type="presParOf" srcId="{E4752902-86EE-4776-AA00-AC3B83D2DB96}" destId="{6B2F6509-CB7A-4CEC-8DD8-A19231D82E44}" srcOrd="2" destOrd="0" presId="urn:microsoft.com/office/officeart/2005/8/layout/vList5"/>
    <dgm:cxn modelId="{C3BCFCA6-0D49-47AF-ADDA-F249DFA43D38}" type="presParOf" srcId="{6B2F6509-CB7A-4CEC-8DD8-A19231D82E44}" destId="{1243DB4A-E7B7-4E8A-8C76-BE193CCA4213}" srcOrd="0" destOrd="0" presId="urn:microsoft.com/office/officeart/2005/8/layout/vList5"/>
    <dgm:cxn modelId="{3B3A80C3-10E3-4B11-902D-8DC2DD8A6D71}" type="presParOf" srcId="{E4752902-86EE-4776-AA00-AC3B83D2DB96}" destId="{7EC3300F-8069-489C-BAFF-FD1E24FA2CBB}" srcOrd="3" destOrd="0" presId="urn:microsoft.com/office/officeart/2005/8/layout/vList5"/>
    <dgm:cxn modelId="{FEE27B28-0C9E-4473-9CC5-B856106C8DB7}" type="presParOf" srcId="{E4752902-86EE-4776-AA00-AC3B83D2DB96}" destId="{B1DCF5E0-11D0-4907-88CA-691F5C5DB936}" srcOrd="4" destOrd="0" presId="urn:microsoft.com/office/officeart/2005/8/layout/vList5"/>
    <dgm:cxn modelId="{D0821392-0EDE-4E97-9450-DEA075D72AC4}" type="presParOf" srcId="{B1DCF5E0-11D0-4907-88CA-691F5C5DB936}" destId="{BDF8EB95-341B-477C-B648-392C5601A5A3}" srcOrd="0" destOrd="0" presId="urn:microsoft.com/office/officeart/2005/8/layout/vList5"/>
    <dgm:cxn modelId="{5F6C81B8-E3A8-4CD4-8D46-C5B14F4FD6B8}" type="presParOf" srcId="{E4752902-86EE-4776-AA00-AC3B83D2DB96}" destId="{FA7FC729-D46B-4B2C-83BD-8EF326B6BABF}" srcOrd="5" destOrd="0" presId="urn:microsoft.com/office/officeart/2005/8/layout/vList5"/>
    <dgm:cxn modelId="{D4CE71BE-038E-4899-AF82-91167832F441}" type="presParOf" srcId="{E4752902-86EE-4776-AA00-AC3B83D2DB96}" destId="{5251EB38-8572-4B2E-93C0-BBE5E954E90B}" srcOrd="6" destOrd="0" presId="urn:microsoft.com/office/officeart/2005/8/layout/vList5"/>
    <dgm:cxn modelId="{FA777234-5C35-4561-B18E-67313355C7FB}" type="presParOf" srcId="{5251EB38-8572-4B2E-93C0-BBE5E954E90B}" destId="{D6A39441-331E-4492-9D67-AEEA160B5667}" srcOrd="0" destOrd="0" presId="urn:microsoft.com/office/officeart/2005/8/layout/vList5"/>
    <dgm:cxn modelId="{ED586A17-C247-4F0B-8C6C-33DC0C8EF6B1}" type="presParOf" srcId="{E4752902-86EE-4776-AA00-AC3B83D2DB96}" destId="{0C3E9861-0289-4FC8-85F3-44941BB21485}" srcOrd="7" destOrd="0" presId="urn:microsoft.com/office/officeart/2005/8/layout/vList5"/>
    <dgm:cxn modelId="{64095933-3F7E-4759-8B8D-C7A31B5037F3}" type="presParOf" srcId="{E4752902-86EE-4776-AA00-AC3B83D2DB96}" destId="{E8362571-69B5-4F6D-9948-44DFDA02DA37}" srcOrd="8" destOrd="0" presId="urn:microsoft.com/office/officeart/2005/8/layout/vList5"/>
    <dgm:cxn modelId="{30F51FBF-E3DE-4398-B08C-28CEB7CAB57D}" type="presParOf" srcId="{E8362571-69B5-4F6D-9948-44DFDA02DA37}" destId="{DE8E724B-BAEA-4ED8-8CDA-80621A120148}" srcOrd="0" destOrd="0" presId="urn:microsoft.com/office/officeart/2005/8/layout/vList5"/>
    <dgm:cxn modelId="{874C85E4-B426-49ED-8CE4-AB5C0A48308B}" type="presParOf" srcId="{E8362571-69B5-4F6D-9948-44DFDA02DA37}" destId="{219C5373-67C1-4D6F-AFB9-A65E2F07EAEB}" srcOrd="1" destOrd="0" presId="urn:microsoft.com/office/officeart/2005/8/layout/vList5"/>
    <dgm:cxn modelId="{C0668015-624B-445B-80D3-13D72FAABAB8}" type="presParOf" srcId="{E4752902-86EE-4776-AA00-AC3B83D2DB96}" destId="{2CA12385-E627-42DD-8F5A-4C7476132E40}" srcOrd="9" destOrd="0" presId="urn:microsoft.com/office/officeart/2005/8/layout/vList5"/>
    <dgm:cxn modelId="{4888C622-6ADA-442A-AD0F-73399D119964}" type="presParOf" srcId="{E4752902-86EE-4776-AA00-AC3B83D2DB96}" destId="{2DFBEDC4-FCFC-41C1-8ECF-1E62A8A880EF}" srcOrd="10" destOrd="0" presId="urn:microsoft.com/office/officeart/2005/8/layout/vList5"/>
    <dgm:cxn modelId="{E2CB8C9A-2507-4746-8FC1-9E01E2B502A9}" type="presParOf" srcId="{2DFBEDC4-FCFC-41C1-8ECF-1E62A8A880EF}" destId="{F7558BED-3E15-4126-B47B-52F695A3FF14}" srcOrd="0" destOrd="0" presId="urn:microsoft.com/office/officeart/2005/8/layout/vList5"/>
    <dgm:cxn modelId="{37EFBBE4-D7BE-453C-9808-1C419AFE2524}" type="presParOf" srcId="{2DFBEDC4-FCFC-41C1-8ECF-1E62A8A880EF}" destId="{408B15E9-1694-44D0-A4EA-4FB7D76207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FC234-76C3-41C9-9C24-7F159888212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6CF09BD-EDB8-4C90-9F33-31B55B1020B6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Competition for qualified workers</a:t>
          </a:r>
        </a:p>
      </dgm:t>
    </dgm:pt>
    <dgm:pt modelId="{67339AB7-1931-4BAC-8B7A-D6CFC0D39A17}" type="parTrans" cxnId="{354861CE-4841-4665-A16A-07DE7FA47BB1}">
      <dgm:prSet/>
      <dgm:spPr/>
      <dgm:t>
        <a:bodyPr/>
        <a:lstStyle/>
        <a:p>
          <a:endParaRPr lang="en-US"/>
        </a:p>
      </dgm:t>
    </dgm:pt>
    <dgm:pt modelId="{470B8657-8651-4E4A-9D5A-7326328F8C50}" type="sibTrans" cxnId="{354861CE-4841-4665-A16A-07DE7FA47BB1}">
      <dgm:prSet/>
      <dgm:spPr/>
      <dgm:t>
        <a:bodyPr/>
        <a:lstStyle/>
        <a:p>
          <a:endParaRPr lang="en-US"/>
        </a:p>
      </dgm:t>
    </dgm:pt>
    <dgm:pt modelId="{285FC948-BD37-4A61-97E2-7F23C836CEF5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Tight labor market</a:t>
          </a:r>
        </a:p>
      </dgm:t>
    </dgm:pt>
    <dgm:pt modelId="{85EC7269-254F-4C1A-96FC-8E61E6053BF1}" type="parTrans" cxnId="{2D95DFC2-BEA0-407A-9374-951930213136}">
      <dgm:prSet/>
      <dgm:spPr/>
      <dgm:t>
        <a:bodyPr/>
        <a:lstStyle/>
        <a:p>
          <a:endParaRPr lang="en-US"/>
        </a:p>
      </dgm:t>
    </dgm:pt>
    <dgm:pt modelId="{6FF22297-5580-4B93-BF9D-471DCED6C0EF}" type="sibTrans" cxnId="{2D95DFC2-BEA0-407A-9374-951930213136}">
      <dgm:prSet/>
      <dgm:spPr/>
      <dgm:t>
        <a:bodyPr/>
        <a:lstStyle/>
        <a:p>
          <a:endParaRPr lang="en-US"/>
        </a:p>
      </dgm:t>
    </dgm:pt>
    <dgm:pt modelId="{A4320A05-298D-4617-91C0-D7932B552EE2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Difficult to hire, employ, retain qualified workers</a:t>
          </a:r>
        </a:p>
      </dgm:t>
    </dgm:pt>
    <dgm:pt modelId="{C9CC5454-79C1-4E17-9B50-1B2B08EBCA49}" type="parTrans" cxnId="{1CDAA5DD-A555-461F-A4D9-FE5A3C4627D6}">
      <dgm:prSet/>
      <dgm:spPr/>
      <dgm:t>
        <a:bodyPr/>
        <a:lstStyle/>
        <a:p>
          <a:endParaRPr lang="en-US"/>
        </a:p>
      </dgm:t>
    </dgm:pt>
    <dgm:pt modelId="{68E179CA-86A1-481E-9835-634DF0851F68}" type="sibTrans" cxnId="{1CDAA5DD-A555-461F-A4D9-FE5A3C4627D6}">
      <dgm:prSet/>
      <dgm:spPr/>
      <dgm:t>
        <a:bodyPr/>
        <a:lstStyle/>
        <a:p>
          <a:endParaRPr lang="en-US"/>
        </a:p>
      </dgm:t>
    </dgm:pt>
    <dgm:pt modelId="{A6B2A153-CFAE-48F8-A36D-A91F715FBBEF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Qualification and professionalism declined </a:t>
          </a:r>
        </a:p>
      </dgm:t>
    </dgm:pt>
    <dgm:pt modelId="{08524CBD-8277-4804-92E4-764ECC30B03A}" type="parTrans" cxnId="{EC3CFA6B-061F-455F-9F8B-71A1EDE5B042}">
      <dgm:prSet/>
      <dgm:spPr/>
      <dgm:t>
        <a:bodyPr/>
        <a:lstStyle/>
        <a:p>
          <a:endParaRPr lang="en-US"/>
        </a:p>
      </dgm:t>
    </dgm:pt>
    <dgm:pt modelId="{799A313E-9523-4315-9B3D-F2659BC89488}" type="sibTrans" cxnId="{EC3CFA6B-061F-455F-9F8B-71A1EDE5B042}">
      <dgm:prSet/>
      <dgm:spPr/>
      <dgm:t>
        <a:bodyPr/>
        <a:lstStyle/>
        <a:p>
          <a:endParaRPr lang="en-US"/>
        </a:p>
      </dgm:t>
    </dgm:pt>
    <dgm:pt modelId="{655C25B8-452D-4AAC-AFA0-87CA53DDC8DD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Less experienced workers being hired and employed </a:t>
          </a:r>
        </a:p>
      </dgm:t>
    </dgm:pt>
    <dgm:pt modelId="{5AFAC508-9D17-4FC4-8530-C2E5F4DABF33}" type="parTrans" cxnId="{1EF91145-5EE7-4FD5-AB7F-E0A7FC048617}">
      <dgm:prSet/>
      <dgm:spPr/>
      <dgm:t>
        <a:bodyPr/>
        <a:lstStyle/>
        <a:p>
          <a:endParaRPr lang="en-US"/>
        </a:p>
      </dgm:t>
    </dgm:pt>
    <dgm:pt modelId="{00DCFF82-027A-4D77-AE08-0EE052714FDD}" type="sibTrans" cxnId="{1EF91145-5EE7-4FD5-AB7F-E0A7FC048617}">
      <dgm:prSet/>
      <dgm:spPr/>
      <dgm:t>
        <a:bodyPr/>
        <a:lstStyle/>
        <a:p>
          <a:endParaRPr lang="en-US"/>
        </a:p>
      </dgm:t>
    </dgm:pt>
    <dgm:pt modelId="{CB34C1A9-6BC6-47A3-9B6D-BC78FE821B8D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More accidents</a:t>
          </a:r>
        </a:p>
      </dgm:t>
    </dgm:pt>
    <dgm:pt modelId="{F31E9BA5-C278-4100-9C11-17B3A2100B34}" type="parTrans" cxnId="{908B9940-0FF4-4437-8445-33B0D4B0A17D}">
      <dgm:prSet/>
      <dgm:spPr/>
      <dgm:t>
        <a:bodyPr/>
        <a:lstStyle/>
        <a:p>
          <a:endParaRPr lang="en-US"/>
        </a:p>
      </dgm:t>
    </dgm:pt>
    <dgm:pt modelId="{B0F46FCD-C287-4E7F-9C1D-E0AA73B1711B}" type="sibTrans" cxnId="{908B9940-0FF4-4437-8445-33B0D4B0A17D}">
      <dgm:prSet/>
      <dgm:spPr/>
      <dgm:t>
        <a:bodyPr/>
        <a:lstStyle/>
        <a:p>
          <a:endParaRPr lang="en-US"/>
        </a:p>
      </dgm:t>
    </dgm:pt>
    <dgm:pt modelId="{FC6C6C6B-88FC-4617-AF62-1F66632C6EC5}" type="pres">
      <dgm:prSet presAssocID="{BC8FC234-76C3-41C9-9C24-7F1598882120}" presName="linear" presStyleCnt="0">
        <dgm:presLayoutVars>
          <dgm:dir/>
          <dgm:animLvl val="lvl"/>
          <dgm:resizeHandles val="exact"/>
        </dgm:presLayoutVars>
      </dgm:prSet>
      <dgm:spPr/>
    </dgm:pt>
    <dgm:pt modelId="{4796ABE9-4D9D-4E5F-9847-BA40AC6EBE1F}" type="pres">
      <dgm:prSet presAssocID="{16CF09BD-EDB8-4C90-9F33-31B55B1020B6}" presName="parentLin" presStyleCnt="0"/>
      <dgm:spPr/>
    </dgm:pt>
    <dgm:pt modelId="{73EACCAD-5F1D-46EB-8051-38EC11B9C3F6}" type="pres">
      <dgm:prSet presAssocID="{16CF09BD-EDB8-4C90-9F33-31B55B1020B6}" presName="parentLeftMargin" presStyleLbl="node1" presStyleIdx="0" presStyleCnt="5"/>
      <dgm:spPr/>
    </dgm:pt>
    <dgm:pt modelId="{B741313C-2B79-4DD4-95AC-1B51D0605B48}" type="pres">
      <dgm:prSet presAssocID="{16CF09BD-EDB8-4C90-9F33-31B55B1020B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B3294A3-18A6-4EB8-A905-4E9D0794F29A}" type="pres">
      <dgm:prSet presAssocID="{16CF09BD-EDB8-4C90-9F33-31B55B1020B6}" presName="negativeSpace" presStyleCnt="0"/>
      <dgm:spPr/>
    </dgm:pt>
    <dgm:pt modelId="{A1510479-F5DF-468E-B50F-1C3FCA305BD5}" type="pres">
      <dgm:prSet presAssocID="{16CF09BD-EDB8-4C90-9F33-31B55B1020B6}" presName="childText" presStyleLbl="conFgAcc1" presStyleIdx="0" presStyleCnt="5">
        <dgm:presLayoutVars>
          <dgm:bulletEnabled val="1"/>
        </dgm:presLayoutVars>
      </dgm:prSet>
      <dgm:spPr/>
    </dgm:pt>
    <dgm:pt modelId="{BFDC7167-73FB-4947-BABD-2CE3C66E1B63}" type="pres">
      <dgm:prSet presAssocID="{470B8657-8651-4E4A-9D5A-7326328F8C50}" presName="spaceBetweenRectangles" presStyleCnt="0"/>
      <dgm:spPr/>
    </dgm:pt>
    <dgm:pt modelId="{BB95B41B-AC91-44B3-8967-471D927A6EA7}" type="pres">
      <dgm:prSet presAssocID="{285FC948-BD37-4A61-97E2-7F23C836CEF5}" presName="parentLin" presStyleCnt="0"/>
      <dgm:spPr/>
    </dgm:pt>
    <dgm:pt modelId="{1091031E-935C-4723-B6F9-8B1899EF18CC}" type="pres">
      <dgm:prSet presAssocID="{285FC948-BD37-4A61-97E2-7F23C836CEF5}" presName="parentLeftMargin" presStyleLbl="node1" presStyleIdx="0" presStyleCnt="5"/>
      <dgm:spPr/>
    </dgm:pt>
    <dgm:pt modelId="{407D2A53-80A4-443E-A80D-40A5371E5018}" type="pres">
      <dgm:prSet presAssocID="{285FC948-BD37-4A61-97E2-7F23C836CE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A3F48D-1111-4144-822C-ECCA93B4041B}" type="pres">
      <dgm:prSet presAssocID="{285FC948-BD37-4A61-97E2-7F23C836CEF5}" presName="negativeSpace" presStyleCnt="0"/>
      <dgm:spPr/>
    </dgm:pt>
    <dgm:pt modelId="{5AA4DF55-82DE-483F-AF10-FB23C32BAE3D}" type="pres">
      <dgm:prSet presAssocID="{285FC948-BD37-4A61-97E2-7F23C836CEF5}" presName="childText" presStyleLbl="conFgAcc1" presStyleIdx="1" presStyleCnt="5">
        <dgm:presLayoutVars>
          <dgm:bulletEnabled val="1"/>
        </dgm:presLayoutVars>
      </dgm:prSet>
      <dgm:spPr/>
    </dgm:pt>
    <dgm:pt modelId="{21EBECF6-A1DB-440F-9A07-42CA1A0A9E60}" type="pres">
      <dgm:prSet presAssocID="{6FF22297-5580-4B93-BF9D-471DCED6C0EF}" presName="spaceBetweenRectangles" presStyleCnt="0"/>
      <dgm:spPr/>
    </dgm:pt>
    <dgm:pt modelId="{46F650E6-306E-4038-AC14-0C614B9CDA29}" type="pres">
      <dgm:prSet presAssocID="{A4320A05-298D-4617-91C0-D7932B552EE2}" presName="parentLin" presStyleCnt="0"/>
      <dgm:spPr/>
    </dgm:pt>
    <dgm:pt modelId="{5DBA4970-A70C-485B-9A29-9523A9AA5F9A}" type="pres">
      <dgm:prSet presAssocID="{A4320A05-298D-4617-91C0-D7932B552EE2}" presName="parentLeftMargin" presStyleLbl="node1" presStyleIdx="1" presStyleCnt="5"/>
      <dgm:spPr/>
    </dgm:pt>
    <dgm:pt modelId="{1EBA29F6-497C-4887-9064-14316A557101}" type="pres">
      <dgm:prSet presAssocID="{A4320A05-298D-4617-91C0-D7932B552E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54A6F0-6D81-489B-AB1F-19E1C9A7BA86}" type="pres">
      <dgm:prSet presAssocID="{A4320A05-298D-4617-91C0-D7932B552EE2}" presName="negativeSpace" presStyleCnt="0"/>
      <dgm:spPr/>
    </dgm:pt>
    <dgm:pt modelId="{2CD50F2A-0814-44F3-A770-783624C36649}" type="pres">
      <dgm:prSet presAssocID="{A4320A05-298D-4617-91C0-D7932B552EE2}" presName="childText" presStyleLbl="conFgAcc1" presStyleIdx="2" presStyleCnt="5">
        <dgm:presLayoutVars>
          <dgm:bulletEnabled val="1"/>
        </dgm:presLayoutVars>
      </dgm:prSet>
      <dgm:spPr/>
    </dgm:pt>
    <dgm:pt modelId="{F422EECF-F4EE-4874-8DA6-C270830E74E1}" type="pres">
      <dgm:prSet presAssocID="{68E179CA-86A1-481E-9835-634DF0851F68}" presName="spaceBetweenRectangles" presStyleCnt="0"/>
      <dgm:spPr/>
    </dgm:pt>
    <dgm:pt modelId="{6C48B0CA-986B-4948-AAE9-9B77C92FA623}" type="pres">
      <dgm:prSet presAssocID="{A6B2A153-CFAE-48F8-A36D-A91F715FBBEF}" presName="parentLin" presStyleCnt="0"/>
      <dgm:spPr/>
    </dgm:pt>
    <dgm:pt modelId="{9A2F543C-CB83-4457-955B-7F063E054F6D}" type="pres">
      <dgm:prSet presAssocID="{A6B2A153-CFAE-48F8-A36D-A91F715FBBEF}" presName="parentLeftMargin" presStyleLbl="node1" presStyleIdx="2" presStyleCnt="5"/>
      <dgm:spPr/>
    </dgm:pt>
    <dgm:pt modelId="{D4A8EF7B-1C00-4F2B-9276-F6A7ECC10661}" type="pres">
      <dgm:prSet presAssocID="{A6B2A153-CFAE-48F8-A36D-A91F715FBB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CA2FD5-2BC5-4102-821D-78A5C0A27189}" type="pres">
      <dgm:prSet presAssocID="{A6B2A153-CFAE-48F8-A36D-A91F715FBBEF}" presName="negativeSpace" presStyleCnt="0"/>
      <dgm:spPr/>
    </dgm:pt>
    <dgm:pt modelId="{B562247B-14BA-4D5E-B0C9-36D07C1AB30F}" type="pres">
      <dgm:prSet presAssocID="{A6B2A153-CFAE-48F8-A36D-A91F715FBBEF}" presName="childText" presStyleLbl="conFgAcc1" presStyleIdx="3" presStyleCnt="5">
        <dgm:presLayoutVars>
          <dgm:bulletEnabled val="1"/>
        </dgm:presLayoutVars>
      </dgm:prSet>
      <dgm:spPr/>
    </dgm:pt>
    <dgm:pt modelId="{42583C41-430D-4CF7-BBCC-EFDFB0592147}" type="pres">
      <dgm:prSet presAssocID="{799A313E-9523-4315-9B3D-F2659BC89488}" presName="spaceBetweenRectangles" presStyleCnt="0"/>
      <dgm:spPr/>
    </dgm:pt>
    <dgm:pt modelId="{6D2C075F-3D4F-47BC-9E36-7CC6E4A6AC39}" type="pres">
      <dgm:prSet presAssocID="{655C25B8-452D-4AAC-AFA0-87CA53DDC8DD}" presName="parentLin" presStyleCnt="0"/>
      <dgm:spPr/>
    </dgm:pt>
    <dgm:pt modelId="{3FDFB661-8D80-47D2-B45B-CAAA5C8EB1DF}" type="pres">
      <dgm:prSet presAssocID="{655C25B8-452D-4AAC-AFA0-87CA53DDC8DD}" presName="parentLeftMargin" presStyleLbl="node1" presStyleIdx="3" presStyleCnt="5"/>
      <dgm:spPr/>
    </dgm:pt>
    <dgm:pt modelId="{5D6C720F-1B3E-4C6E-9119-96C486016A90}" type="pres">
      <dgm:prSet presAssocID="{655C25B8-452D-4AAC-AFA0-87CA53DDC8D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AD89FC4-3BA9-4AD0-933E-EC39B3332B02}" type="pres">
      <dgm:prSet presAssocID="{655C25B8-452D-4AAC-AFA0-87CA53DDC8DD}" presName="negativeSpace" presStyleCnt="0"/>
      <dgm:spPr/>
    </dgm:pt>
    <dgm:pt modelId="{33E2C286-9E3A-4CBE-BE5E-B7B5EE65557D}" type="pres">
      <dgm:prSet presAssocID="{655C25B8-452D-4AAC-AFA0-87CA53DDC8D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64EF415-82FC-4B7A-9AE7-65D60000B6A9}" type="presOf" srcId="{A4320A05-298D-4617-91C0-D7932B552EE2}" destId="{1EBA29F6-497C-4887-9064-14316A557101}" srcOrd="1" destOrd="0" presId="urn:microsoft.com/office/officeart/2005/8/layout/list1"/>
    <dgm:cxn modelId="{3E76E31F-CA35-4B2E-ADCD-09964F4D12BA}" type="presOf" srcId="{A6B2A153-CFAE-48F8-A36D-A91F715FBBEF}" destId="{9A2F543C-CB83-4457-955B-7F063E054F6D}" srcOrd="0" destOrd="0" presId="urn:microsoft.com/office/officeart/2005/8/layout/list1"/>
    <dgm:cxn modelId="{685BBF38-3871-4AC1-85EE-049C6E25D4A3}" type="presOf" srcId="{655C25B8-452D-4AAC-AFA0-87CA53DDC8DD}" destId="{3FDFB661-8D80-47D2-B45B-CAAA5C8EB1DF}" srcOrd="0" destOrd="0" presId="urn:microsoft.com/office/officeart/2005/8/layout/list1"/>
    <dgm:cxn modelId="{8B611240-274B-454D-B61F-31DD8557DB9F}" type="presOf" srcId="{285FC948-BD37-4A61-97E2-7F23C836CEF5}" destId="{1091031E-935C-4723-B6F9-8B1899EF18CC}" srcOrd="0" destOrd="0" presId="urn:microsoft.com/office/officeart/2005/8/layout/list1"/>
    <dgm:cxn modelId="{908B9940-0FF4-4437-8445-33B0D4B0A17D}" srcId="{655C25B8-452D-4AAC-AFA0-87CA53DDC8DD}" destId="{CB34C1A9-6BC6-47A3-9B6D-BC78FE821B8D}" srcOrd="0" destOrd="0" parTransId="{F31E9BA5-C278-4100-9C11-17B3A2100B34}" sibTransId="{B0F46FCD-C287-4E7F-9C1D-E0AA73B1711B}"/>
    <dgm:cxn modelId="{1EF91145-5EE7-4FD5-AB7F-E0A7FC048617}" srcId="{BC8FC234-76C3-41C9-9C24-7F1598882120}" destId="{655C25B8-452D-4AAC-AFA0-87CA53DDC8DD}" srcOrd="4" destOrd="0" parTransId="{5AFAC508-9D17-4FC4-8530-C2E5F4DABF33}" sibTransId="{00DCFF82-027A-4D77-AE08-0EE052714FDD}"/>
    <dgm:cxn modelId="{9B6B3A47-9044-4A4D-829B-1D5CCA0B225D}" type="presOf" srcId="{285FC948-BD37-4A61-97E2-7F23C836CEF5}" destId="{407D2A53-80A4-443E-A80D-40A5371E5018}" srcOrd="1" destOrd="0" presId="urn:microsoft.com/office/officeart/2005/8/layout/list1"/>
    <dgm:cxn modelId="{EC3CFA6B-061F-455F-9F8B-71A1EDE5B042}" srcId="{BC8FC234-76C3-41C9-9C24-7F1598882120}" destId="{A6B2A153-CFAE-48F8-A36D-A91F715FBBEF}" srcOrd="3" destOrd="0" parTransId="{08524CBD-8277-4804-92E4-764ECC30B03A}" sibTransId="{799A313E-9523-4315-9B3D-F2659BC89488}"/>
    <dgm:cxn modelId="{B1FCA44E-927E-45EF-B429-160F77C89A33}" type="presOf" srcId="{BC8FC234-76C3-41C9-9C24-7F1598882120}" destId="{FC6C6C6B-88FC-4617-AF62-1F66632C6EC5}" srcOrd="0" destOrd="0" presId="urn:microsoft.com/office/officeart/2005/8/layout/list1"/>
    <dgm:cxn modelId="{50A5E44E-B2B0-4769-922C-54177CF70044}" type="presOf" srcId="{16CF09BD-EDB8-4C90-9F33-31B55B1020B6}" destId="{73EACCAD-5F1D-46EB-8051-38EC11B9C3F6}" srcOrd="0" destOrd="0" presId="urn:microsoft.com/office/officeart/2005/8/layout/list1"/>
    <dgm:cxn modelId="{F01AD452-29C7-49CB-982B-A6E8740451D1}" type="presOf" srcId="{CB34C1A9-6BC6-47A3-9B6D-BC78FE821B8D}" destId="{33E2C286-9E3A-4CBE-BE5E-B7B5EE65557D}" srcOrd="0" destOrd="0" presId="urn:microsoft.com/office/officeart/2005/8/layout/list1"/>
    <dgm:cxn modelId="{11BA0F7F-E859-4B4E-A7F9-7362ABFBAD25}" type="presOf" srcId="{655C25B8-452D-4AAC-AFA0-87CA53DDC8DD}" destId="{5D6C720F-1B3E-4C6E-9119-96C486016A90}" srcOrd="1" destOrd="0" presId="urn:microsoft.com/office/officeart/2005/8/layout/list1"/>
    <dgm:cxn modelId="{EF3B2883-2F90-4D0F-A7AF-2EDE20A96369}" type="presOf" srcId="{A4320A05-298D-4617-91C0-D7932B552EE2}" destId="{5DBA4970-A70C-485B-9A29-9523A9AA5F9A}" srcOrd="0" destOrd="0" presId="urn:microsoft.com/office/officeart/2005/8/layout/list1"/>
    <dgm:cxn modelId="{8158B684-8186-4A0E-835A-DDA410960569}" type="presOf" srcId="{16CF09BD-EDB8-4C90-9F33-31B55B1020B6}" destId="{B741313C-2B79-4DD4-95AC-1B51D0605B48}" srcOrd="1" destOrd="0" presId="urn:microsoft.com/office/officeart/2005/8/layout/list1"/>
    <dgm:cxn modelId="{2D95DFC2-BEA0-407A-9374-951930213136}" srcId="{BC8FC234-76C3-41C9-9C24-7F1598882120}" destId="{285FC948-BD37-4A61-97E2-7F23C836CEF5}" srcOrd="1" destOrd="0" parTransId="{85EC7269-254F-4C1A-96FC-8E61E6053BF1}" sibTransId="{6FF22297-5580-4B93-BF9D-471DCED6C0EF}"/>
    <dgm:cxn modelId="{354861CE-4841-4665-A16A-07DE7FA47BB1}" srcId="{BC8FC234-76C3-41C9-9C24-7F1598882120}" destId="{16CF09BD-EDB8-4C90-9F33-31B55B1020B6}" srcOrd="0" destOrd="0" parTransId="{67339AB7-1931-4BAC-8B7A-D6CFC0D39A17}" sibTransId="{470B8657-8651-4E4A-9D5A-7326328F8C50}"/>
    <dgm:cxn modelId="{1CDAA5DD-A555-461F-A4D9-FE5A3C4627D6}" srcId="{BC8FC234-76C3-41C9-9C24-7F1598882120}" destId="{A4320A05-298D-4617-91C0-D7932B552EE2}" srcOrd="2" destOrd="0" parTransId="{C9CC5454-79C1-4E17-9B50-1B2B08EBCA49}" sibTransId="{68E179CA-86A1-481E-9835-634DF0851F68}"/>
    <dgm:cxn modelId="{6C2FA0EF-9560-429B-B9FB-A5EFCA89CA9F}" type="presOf" srcId="{A6B2A153-CFAE-48F8-A36D-A91F715FBBEF}" destId="{D4A8EF7B-1C00-4F2B-9276-F6A7ECC10661}" srcOrd="1" destOrd="0" presId="urn:microsoft.com/office/officeart/2005/8/layout/list1"/>
    <dgm:cxn modelId="{BD04045D-C110-46C9-86CF-D3C1E1DD51BC}" type="presParOf" srcId="{FC6C6C6B-88FC-4617-AF62-1F66632C6EC5}" destId="{4796ABE9-4D9D-4E5F-9847-BA40AC6EBE1F}" srcOrd="0" destOrd="0" presId="urn:microsoft.com/office/officeart/2005/8/layout/list1"/>
    <dgm:cxn modelId="{A3E26919-18D7-4BF8-813B-3C46056D5BE1}" type="presParOf" srcId="{4796ABE9-4D9D-4E5F-9847-BA40AC6EBE1F}" destId="{73EACCAD-5F1D-46EB-8051-38EC11B9C3F6}" srcOrd="0" destOrd="0" presId="urn:microsoft.com/office/officeart/2005/8/layout/list1"/>
    <dgm:cxn modelId="{9F7021FD-C5B5-4954-8C43-4E5533B454E5}" type="presParOf" srcId="{4796ABE9-4D9D-4E5F-9847-BA40AC6EBE1F}" destId="{B741313C-2B79-4DD4-95AC-1B51D0605B48}" srcOrd="1" destOrd="0" presId="urn:microsoft.com/office/officeart/2005/8/layout/list1"/>
    <dgm:cxn modelId="{142A64F0-D3AC-46B2-99E3-9EA9A1817EAD}" type="presParOf" srcId="{FC6C6C6B-88FC-4617-AF62-1F66632C6EC5}" destId="{9B3294A3-18A6-4EB8-A905-4E9D0794F29A}" srcOrd="1" destOrd="0" presId="urn:microsoft.com/office/officeart/2005/8/layout/list1"/>
    <dgm:cxn modelId="{61F87B71-13A1-41F2-92FA-6C20E87115AF}" type="presParOf" srcId="{FC6C6C6B-88FC-4617-AF62-1F66632C6EC5}" destId="{A1510479-F5DF-468E-B50F-1C3FCA305BD5}" srcOrd="2" destOrd="0" presId="urn:microsoft.com/office/officeart/2005/8/layout/list1"/>
    <dgm:cxn modelId="{A47AF0ED-F404-416F-9906-A76C4DA3DF31}" type="presParOf" srcId="{FC6C6C6B-88FC-4617-AF62-1F66632C6EC5}" destId="{BFDC7167-73FB-4947-BABD-2CE3C66E1B63}" srcOrd="3" destOrd="0" presId="urn:microsoft.com/office/officeart/2005/8/layout/list1"/>
    <dgm:cxn modelId="{02CB0A48-A612-4113-837B-4799161B7718}" type="presParOf" srcId="{FC6C6C6B-88FC-4617-AF62-1F66632C6EC5}" destId="{BB95B41B-AC91-44B3-8967-471D927A6EA7}" srcOrd="4" destOrd="0" presId="urn:microsoft.com/office/officeart/2005/8/layout/list1"/>
    <dgm:cxn modelId="{1BAA749E-B43B-4C86-903E-CFDE22CA77B8}" type="presParOf" srcId="{BB95B41B-AC91-44B3-8967-471D927A6EA7}" destId="{1091031E-935C-4723-B6F9-8B1899EF18CC}" srcOrd="0" destOrd="0" presId="urn:microsoft.com/office/officeart/2005/8/layout/list1"/>
    <dgm:cxn modelId="{1CC4EAB5-F9BE-4271-A4E8-B39AE3F3B43F}" type="presParOf" srcId="{BB95B41B-AC91-44B3-8967-471D927A6EA7}" destId="{407D2A53-80A4-443E-A80D-40A5371E5018}" srcOrd="1" destOrd="0" presId="urn:microsoft.com/office/officeart/2005/8/layout/list1"/>
    <dgm:cxn modelId="{A754B623-70EE-4894-9624-1BD47D649FB7}" type="presParOf" srcId="{FC6C6C6B-88FC-4617-AF62-1F66632C6EC5}" destId="{ADA3F48D-1111-4144-822C-ECCA93B4041B}" srcOrd="5" destOrd="0" presId="urn:microsoft.com/office/officeart/2005/8/layout/list1"/>
    <dgm:cxn modelId="{0B49253B-6994-4CA6-BDA6-1752D6EDA237}" type="presParOf" srcId="{FC6C6C6B-88FC-4617-AF62-1F66632C6EC5}" destId="{5AA4DF55-82DE-483F-AF10-FB23C32BAE3D}" srcOrd="6" destOrd="0" presId="urn:microsoft.com/office/officeart/2005/8/layout/list1"/>
    <dgm:cxn modelId="{E307EF1F-8B00-4A0F-9FFF-A2E3FDCE967D}" type="presParOf" srcId="{FC6C6C6B-88FC-4617-AF62-1F66632C6EC5}" destId="{21EBECF6-A1DB-440F-9A07-42CA1A0A9E60}" srcOrd="7" destOrd="0" presId="urn:microsoft.com/office/officeart/2005/8/layout/list1"/>
    <dgm:cxn modelId="{6A1BB0F0-2A97-4A81-879A-637C976B30E3}" type="presParOf" srcId="{FC6C6C6B-88FC-4617-AF62-1F66632C6EC5}" destId="{46F650E6-306E-4038-AC14-0C614B9CDA29}" srcOrd="8" destOrd="0" presId="urn:microsoft.com/office/officeart/2005/8/layout/list1"/>
    <dgm:cxn modelId="{53DA2967-E71A-47F6-97FE-CF05AB237C59}" type="presParOf" srcId="{46F650E6-306E-4038-AC14-0C614B9CDA29}" destId="{5DBA4970-A70C-485B-9A29-9523A9AA5F9A}" srcOrd="0" destOrd="0" presId="urn:microsoft.com/office/officeart/2005/8/layout/list1"/>
    <dgm:cxn modelId="{20D26B31-C857-4523-A09C-B34BEFCC1C44}" type="presParOf" srcId="{46F650E6-306E-4038-AC14-0C614B9CDA29}" destId="{1EBA29F6-497C-4887-9064-14316A557101}" srcOrd="1" destOrd="0" presId="urn:microsoft.com/office/officeart/2005/8/layout/list1"/>
    <dgm:cxn modelId="{1A0BA3D4-BC76-4E4B-88EF-837C868D410C}" type="presParOf" srcId="{FC6C6C6B-88FC-4617-AF62-1F66632C6EC5}" destId="{CD54A6F0-6D81-489B-AB1F-19E1C9A7BA86}" srcOrd="9" destOrd="0" presId="urn:microsoft.com/office/officeart/2005/8/layout/list1"/>
    <dgm:cxn modelId="{29A7E400-79C5-41AC-AC07-09940AFA80BA}" type="presParOf" srcId="{FC6C6C6B-88FC-4617-AF62-1F66632C6EC5}" destId="{2CD50F2A-0814-44F3-A770-783624C36649}" srcOrd="10" destOrd="0" presId="urn:microsoft.com/office/officeart/2005/8/layout/list1"/>
    <dgm:cxn modelId="{8864DAEE-7AD6-4E8C-B07A-AFC8C2E6D940}" type="presParOf" srcId="{FC6C6C6B-88FC-4617-AF62-1F66632C6EC5}" destId="{F422EECF-F4EE-4874-8DA6-C270830E74E1}" srcOrd="11" destOrd="0" presId="urn:microsoft.com/office/officeart/2005/8/layout/list1"/>
    <dgm:cxn modelId="{FAA236BD-F016-4258-9B6B-63D8DC9111CC}" type="presParOf" srcId="{FC6C6C6B-88FC-4617-AF62-1F66632C6EC5}" destId="{6C48B0CA-986B-4948-AAE9-9B77C92FA623}" srcOrd="12" destOrd="0" presId="urn:microsoft.com/office/officeart/2005/8/layout/list1"/>
    <dgm:cxn modelId="{8CB3A6CD-4CC1-4EC2-BEE7-859DA38711AF}" type="presParOf" srcId="{6C48B0CA-986B-4948-AAE9-9B77C92FA623}" destId="{9A2F543C-CB83-4457-955B-7F063E054F6D}" srcOrd="0" destOrd="0" presId="urn:microsoft.com/office/officeart/2005/8/layout/list1"/>
    <dgm:cxn modelId="{EFFDE90F-3E48-4413-B23C-96802B441240}" type="presParOf" srcId="{6C48B0CA-986B-4948-AAE9-9B77C92FA623}" destId="{D4A8EF7B-1C00-4F2B-9276-F6A7ECC10661}" srcOrd="1" destOrd="0" presId="urn:microsoft.com/office/officeart/2005/8/layout/list1"/>
    <dgm:cxn modelId="{8D802B1E-C434-4BD6-8206-C251F06FABEA}" type="presParOf" srcId="{FC6C6C6B-88FC-4617-AF62-1F66632C6EC5}" destId="{56CA2FD5-2BC5-4102-821D-78A5C0A27189}" srcOrd="13" destOrd="0" presId="urn:microsoft.com/office/officeart/2005/8/layout/list1"/>
    <dgm:cxn modelId="{F9E8585B-719C-491F-B669-3F26F07282DB}" type="presParOf" srcId="{FC6C6C6B-88FC-4617-AF62-1F66632C6EC5}" destId="{B562247B-14BA-4D5E-B0C9-36D07C1AB30F}" srcOrd="14" destOrd="0" presId="urn:microsoft.com/office/officeart/2005/8/layout/list1"/>
    <dgm:cxn modelId="{322952BC-1125-4F6D-9CED-52C012A18DF8}" type="presParOf" srcId="{FC6C6C6B-88FC-4617-AF62-1F66632C6EC5}" destId="{42583C41-430D-4CF7-BBCC-EFDFB0592147}" srcOrd="15" destOrd="0" presId="urn:microsoft.com/office/officeart/2005/8/layout/list1"/>
    <dgm:cxn modelId="{43200FB7-5CAB-4BF3-BB84-D51530117CB3}" type="presParOf" srcId="{FC6C6C6B-88FC-4617-AF62-1F66632C6EC5}" destId="{6D2C075F-3D4F-47BC-9E36-7CC6E4A6AC39}" srcOrd="16" destOrd="0" presId="urn:microsoft.com/office/officeart/2005/8/layout/list1"/>
    <dgm:cxn modelId="{D2527E97-F57B-4698-A0CE-6340E91BE684}" type="presParOf" srcId="{6D2C075F-3D4F-47BC-9E36-7CC6E4A6AC39}" destId="{3FDFB661-8D80-47D2-B45B-CAAA5C8EB1DF}" srcOrd="0" destOrd="0" presId="urn:microsoft.com/office/officeart/2005/8/layout/list1"/>
    <dgm:cxn modelId="{92D4B490-3589-4E5B-A721-48C141199B00}" type="presParOf" srcId="{6D2C075F-3D4F-47BC-9E36-7CC6E4A6AC39}" destId="{5D6C720F-1B3E-4C6E-9119-96C486016A90}" srcOrd="1" destOrd="0" presId="urn:microsoft.com/office/officeart/2005/8/layout/list1"/>
    <dgm:cxn modelId="{07532EC4-A50A-4D23-88DF-97F54CEE6607}" type="presParOf" srcId="{FC6C6C6B-88FC-4617-AF62-1F66632C6EC5}" destId="{5AD89FC4-3BA9-4AD0-933E-EC39B3332B02}" srcOrd="17" destOrd="0" presId="urn:microsoft.com/office/officeart/2005/8/layout/list1"/>
    <dgm:cxn modelId="{B820DC61-BBDA-4C84-BC13-4B493934CB64}" type="presParOf" srcId="{FC6C6C6B-88FC-4617-AF62-1F66632C6EC5}" destId="{33E2C286-9E3A-4CBE-BE5E-B7B5EE65557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18F30-1F39-4F9E-B54E-4F9697E0B8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BC4CE8-6EFD-4442-B140-188FCA93F3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badi" panose="020B0604020104020204" pitchFamily="34" charset="0"/>
            </a:rPr>
            <a:t>Conduct thorough background check on worker</a:t>
          </a:r>
        </a:p>
      </dgm:t>
    </dgm:pt>
    <dgm:pt modelId="{FC68D0E6-9810-41BB-B558-9D21F7CEEDCA}" type="parTrans" cxnId="{1E675F4C-2DFD-4E04-989C-24856AC15F0B}">
      <dgm:prSet/>
      <dgm:spPr/>
      <dgm:t>
        <a:bodyPr/>
        <a:lstStyle/>
        <a:p>
          <a:endParaRPr lang="en-US"/>
        </a:p>
      </dgm:t>
    </dgm:pt>
    <dgm:pt modelId="{53F95227-AC10-42CF-A902-A15BB5CB9891}" type="sibTrans" cxnId="{1E675F4C-2DFD-4E04-989C-24856AC15F0B}">
      <dgm:prSet/>
      <dgm:spPr/>
      <dgm:t>
        <a:bodyPr/>
        <a:lstStyle/>
        <a:p>
          <a:endParaRPr lang="en-US"/>
        </a:p>
      </dgm:t>
    </dgm:pt>
    <dgm:pt modelId="{B1FB7693-BC1B-45F5-AF57-43A1F5C9C4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badi" panose="020B0604020104020204" pitchFamily="34" charset="0"/>
            </a:rPr>
            <a:t>Conduct ongoing training on company safety policies and procedures</a:t>
          </a:r>
        </a:p>
      </dgm:t>
    </dgm:pt>
    <dgm:pt modelId="{AC7A05D0-B14E-41B2-B396-A74B46FBFC45}" type="parTrans" cxnId="{AA04BF92-2847-41AA-8D00-599EF3B43227}">
      <dgm:prSet/>
      <dgm:spPr/>
      <dgm:t>
        <a:bodyPr/>
        <a:lstStyle/>
        <a:p>
          <a:endParaRPr lang="en-US"/>
        </a:p>
      </dgm:t>
    </dgm:pt>
    <dgm:pt modelId="{F8D27618-0A6C-45D7-98DF-210BE886E352}" type="sibTrans" cxnId="{AA04BF92-2847-41AA-8D00-599EF3B43227}">
      <dgm:prSet/>
      <dgm:spPr/>
      <dgm:t>
        <a:bodyPr/>
        <a:lstStyle/>
        <a:p>
          <a:endParaRPr lang="en-US"/>
        </a:p>
      </dgm:t>
    </dgm:pt>
    <dgm:pt modelId="{B7E03353-A870-41DE-B75D-52B877CB12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badi" panose="020B0604020104020204" pitchFamily="34" charset="0"/>
            </a:rPr>
            <a:t>Assure company compliance with internal training policies and procedures</a:t>
          </a:r>
        </a:p>
      </dgm:t>
    </dgm:pt>
    <dgm:pt modelId="{0E7FAA9E-D18F-4133-9928-62437F349D4D}" type="parTrans" cxnId="{7FBAFBA9-AEAA-4A69-BCEF-6FFD8D398470}">
      <dgm:prSet/>
      <dgm:spPr/>
      <dgm:t>
        <a:bodyPr/>
        <a:lstStyle/>
        <a:p>
          <a:endParaRPr lang="en-US"/>
        </a:p>
      </dgm:t>
    </dgm:pt>
    <dgm:pt modelId="{66C7378B-485C-42E3-B7BD-0D469895E340}" type="sibTrans" cxnId="{7FBAFBA9-AEAA-4A69-BCEF-6FFD8D398470}">
      <dgm:prSet/>
      <dgm:spPr/>
      <dgm:t>
        <a:bodyPr/>
        <a:lstStyle/>
        <a:p>
          <a:endParaRPr lang="en-US"/>
        </a:p>
      </dgm:t>
    </dgm:pt>
    <dgm:pt modelId="{E2FB81F0-DEA8-4B2C-9555-0236400D52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badi" panose="020B0604020104020204" pitchFamily="34" charset="0"/>
            </a:rPr>
            <a:t>Document ongoing training with new hires and existing employees</a:t>
          </a:r>
        </a:p>
      </dgm:t>
    </dgm:pt>
    <dgm:pt modelId="{0DB8E636-4988-445F-9ABC-646DE5BDF17E}" type="parTrans" cxnId="{7B945813-82CD-4A3F-8F3E-FA02874B8603}">
      <dgm:prSet/>
      <dgm:spPr/>
      <dgm:t>
        <a:bodyPr/>
        <a:lstStyle/>
        <a:p>
          <a:endParaRPr lang="en-US"/>
        </a:p>
      </dgm:t>
    </dgm:pt>
    <dgm:pt modelId="{A63180BC-D67E-4682-8CB3-3D234D6FF31F}" type="sibTrans" cxnId="{7B945813-82CD-4A3F-8F3E-FA02874B8603}">
      <dgm:prSet/>
      <dgm:spPr/>
      <dgm:t>
        <a:bodyPr/>
        <a:lstStyle/>
        <a:p>
          <a:endParaRPr lang="en-US"/>
        </a:p>
      </dgm:t>
    </dgm:pt>
    <dgm:pt modelId="{0B70B6BD-CCEB-4676-AABB-7FE919B3E664}" type="pres">
      <dgm:prSet presAssocID="{E3618F30-1F39-4F9E-B54E-4F9697E0B8A8}" presName="root" presStyleCnt="0">
        <dgm:presLayoutVars>
          <dgm:dir/>
          <dgm:resizeHandles val="exact"/>
        </dgm:presLayoutVars>
      </dgm:prSet>
      <dgm:spPr/>
    </dgm:pt>
    <dgm:pt modelId="{BD718CCE-4420-4CA7-A1C0-638D8C53001F}" type="pres">
      <dgm:prSet presAssocID="{4EBC4CE8-6EFD-4442-B140-188FCA93F3FF}" presName="compNode" presStyleCnt="0"/>
      <dgm:spPr/>
    </dgm:pt>
    <dgm:pt modelId="{FD055785-0875-490D-9B47-44CC0FADDE4F}" type="pres">
      <dgm:prSet presAssocID="{4EBC4CE8-6EFD-4442-B140-188FCA93F3FF}" presName="bgRect" presStyleLbl="bgShp" presStyleIdx="0" presStyleCnt="4"/>
      <dgm:spPr/>
    </dgm:pt>
    <dgm:pt modelId="{7C9B7D01-5651-488A-9B63-B2702FCA971F}" type="pres">
      <dgm:prSet presAssocID="{4EBC4CE8-6EFD-4442-B140-188FCA93F3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FD97D74-E8AE-48A9-9EFE-5277D1E16B65}" type="pres">
      <dgm:prSet presAssocID="{4EBC4CE8-6EFD-4442-B140-188FCA93F3FF}" presName="spaceRect" presStyleCnt="0"/>
      <dgm:spPr/>
    </dgm:pt>
    <dgm:pt modelId="{33840965-6252-464E-AB9C-248C9E0C6DBB}" type="pres">
      <dgm:prSet presAssocID="{4EBC4CE8-6EFD-4442-B140-188FCA93F3FF}" presName="parTx" presStyleLbl="revTx" presStyleIdx="0" presStyleCnt="4">
        <dgm:presLayoutVars>
          <dgm:chMax val="0"/>
          <dgm:chPref val="0"/>
        </dgm:presLayoutVars>
      </dgm:prSet>
      <dgm:spPr/>
    </dgm:pt>
    <dgm:pt modelId="{9C1F856C-7250-4593-9D0B-8F3A5E0AF9A5}" type="pres">
      <dgm:prSet presAssocID="{53F95227-AC10-42CF-A902-A15BB5CB9891}" presName="sibTrans" presStyleCnt="0"/>
      <dgm:spPr/>
    </dgm:pt>
    <dgm:pt modelId="{10D1E6B4-F119-434A-86EA-3153AAD1CBC9}" type="pres">
      <dgm:prSet presAssocID="{B1FB7693-BC1B-45F5-AF57-43A1F5C9C4AD}" presName="compNode" presStyleCnt="0"/>
      <dgm:spPr/>
    </dgm:pt>
    <dgm:pt modelId="{01808E58-8892-4F08-8028-8F717FC7D322}" type="pres">
      <dgm:prSet presAssocID="{B1FB7693-BC1B-45F5-AF57-43A1F5C9C4AD}" presName="bgRect" presStyleLbl="bgShp" presStyleIdx="1" presStyleCnt="4"/>
      <dgm:spPr/>
    </dgm:pt>
    <dgm:pt modelId="{44211034-149A-4C20-98C7-DC7A66315D0C}" type="pres">
      <dgm:prSet presAssocID="{B1FB7693-BC1B-45F5-AF57-43A1F5C9C4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7B68F98-EEFA-4D1E-B88A-91E2287DAFA4}" type="pres">
      <dgm:prSet presAssocID="{B1FB7693-BC1B-45F5-AF57-43A1F5C9C4AD}" presName="spaceRect" presStyleCnt="0"/>
      <dgm:spPr/>
    </dgm:pt>
    <dgm:pt modelId="{D400D985-FFBD-4D1C-B597-94E3A16EF151}" type="pres">
      <dgm:prSet presAssocID="{B1FB7693-BC1B-45F5-AF57-43A1F5C9C4AD}" presName="parTx" presStyleLbl="revTx" presStyleIdx="1" presStyleCnt="4">
        <dgm:presLayoutVars>
          <dgm:chMax val="0"/>
          <dgm:chPref val="0"/>
        </dgm:presLayoutVars>
      </dgm:prSet>
      <dgm:spPr/>
    </dgm:pt>
    <dgm:pt modelId="{B48C5014-74B2-4B63-A615-166C950CE7E7}" type="pres">
      <dgm:prSet presAssocID="{F8D27618-0A6C-45D7-98DF-210BE886E352}" presName="sibTrans" presStyleCnt="0"/>
      <dgm:spPr/>
    </dgm:pt>
    <dgm:pt modelId="{C05FB01A-89E3-43C3-923C-209DA6614322}" type="pres">
      <dgm:prSet presAssocID="{B7E03353-A870-41DE-B75D-52B877CB122E}" presName="compNode" presStyleCnt="0"/>
      <dgm:spPr/>
    </dgm:pt>
    <dgm:pt modelId="{C9E7C57A-3E67-4729-98E3-AC328442BC93}" type="pres">
      <dgm:prSet presAssocID="{B7E03353-A870-41DE-B75D-52B877CB122E}" presName="bgRect" presStyleLbl="bgShp" presStyleIdx="2" presStyleCnt="4"/>
      <dgm:spPr/>
    </dgm:pt>
    <dgm:pt modelId="{F883F64D-EB0A-43A8-940D-34BE7D5A35C4}" type="pres">
      <dgm:prSet presAssocID="{B7E03353-A870-41DE-B75D-52B877CB12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BB7FC41-97A2-4C1F-97F2-C01FEC6528C7}" type="pres">
      <dgm:prSet presAssocID="{B7E03353-A870-41DE-B75D-52B877CB122E}" presName="spaceRect" presStyleCnt="0"/>
      <dgm:spPr/>
    </dgm:pt>
    <dgm:pt modelId="{9F73C9A2-BD55-4104-A238-86B2E160C601}" type="pres">
      <dgm:prSet presAssocID="{B7E03353-A870-41DE-B75D-52B877CB122E}" presName="parTx" presStyleLbl="revTx" presStyleIdx="2" presStyleCnt="4">
        <dgm:presLayoutVars>
          <dgm:chMax val="0"/>
          <dgm:chPref val="0"/>
        </dgm:presLayoutVars>
      </dgm:prSet>
      <dgm:spPr/>
    </dgm:pt>
    <dgm:pt modelId="{803A84CB-593F-49BF-A490-C424A9676BE2}" type="pres">
      <dgm:prSet presAssocID="{66C7378B-485C-42E3-B7BD-0D469895E340}" presName="sibTrans" presStyleCnt="0"/>
      <dgm:spPr/>
    </dgm:pt>
    <dgm:pt modelId="{65DDDBFC-8353-496B-BED6-9C143862FAEA}" type="pres">
      <dgm:prSet presAssocID="{E2FB81F0-DEA8-4B2C-9555-0236400D5219}" presName="compNode" presStyleCnt="0"/>
      <dgm:spPr/>
    </dgm:pt>
    <dgm:pt modelId="{05448058-108F-4DD9-ACC7-132C0BCE7B42}" type="pres">
      <dgm:prSet presAssocID="{E2FB81F0-DEA8-4B2C-9555-0236400D5219}" presName="bgRect" presStyleLbl="bgShp" presStyleIdx="3" presStyleCnt="4"/>
      <dgm:spPr/>
    </dgm:pt>
    <dgm:pt modelId="{E0ED0732-3901-49B2-85BF-F0CF94BF5E4B}" type="pres">
      <dgm:prSet presAssocID="{E2FB81F0-DEA8-4B2C-9555-0236400D52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29FF30B-BDD7-407E-8E55-971AB403FEEC}" type="pres">
      <dgm:prSet presAssocID="{E2FB81F0-DEA8-4B2C-9555-0236400D5219}" presName="spaceRect" presStyleCnt="0"/>
      <dgm:spPr/>
    </dgm:pt>
    <dgm:pt modelId="{C6A00282-F24E-482D-8D08-B437DBCC2FF2}" type="pres">
      <dgm:prSet presAssocID="{E2FB81F0-DEA8-4B2C-9555-0236400D52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945813-82CD-4A3F-8F3E-FA02874B8603}" srcId="{E3618F30-1F39-4F9E-B54E-4F9697E0B8A8}" destId="{E2FB81F0-DEA8-4B2C-9555-0236400D5219}" srcOrd="3" destOrd="0" parTransId="{0DB8E636-4988-445F-9ABC-646DE5BDF17E}" sibTransId="{A63180BC-D67E-4682-8CB3-3D234D6FF31F}"/>
    <dgm:cxn modelId="{07AE8331-2DBA-47B4-8928-8672E5648919}" type="presOf" srcId="{B7E03353-A870-41DE-B75D-52B877CB122E}" destId="{9F73C9A2-BD55-4104-A238-86B2E160C601}" srcOrd="0" destOrd="0" presId="urn:microsoft.com/office/officeart/2018/2/layout/IconVerticalSolidList"/>
    <dgm:cxn modelId="{1E675F4C-2DFD-4E04-989C-24856AC15F0B}" srcId="{E3618F30-1F39-4F9E-B54E-4F9697E0B8A8}" destId="{4EBC4CE8-6EFD-4442-B140-188FCA93F3FF}" srcOrd="0" destOrd="0" parTransId="{FC68D0E6-9810-41BB-B558-9D21F7CEEDCA}" sibTransId="{53F95227-AC10-42CF-A902-A15BB5CB9891}"/>
    <dgm:cxn modelId="{9D080873-4565-4692-91D8-C772C2877BAE}" type="presOf" srcId="{4EBC4CE8-6EFD-4442-B140-188FCA93F3FF}" destId="{33840965-6252-464E-AB9C-248C9E0C6DBB}" srcOrd="0" destOrd="0" presId="urn:microsoft.com/office/officeart/2018/2/layout/IconVerticalSolidList"/>
    <dgm:cxn modelId="{AA04BF92-2847-41AA-8D00-599EF3B43227}" srcId="{E3618F30-1F39-4F9E-B54E-4F9697E0B8A8}" destId="{B1FB7693-BC1B-45F5-AF57-43A1F5C9C4AD}" srcOrd="1" destOrd="0" parTransId="{AC7A05D0-B14E-41B2-B396-A74B46FBFC45}" sibTransId="{F8D27618-0A6C-45D7-98DF-210BE886E352}"/>
    <dgm:cxn modelId="{7FBAFBA9-AEAA-4A69-BCEF-6FFD8D398470}" srcId="{E3618F30-1F39-4F9E-B54E-4F9697E0B8A8}" destId="{B7E03353-A870-41DE-B75D-52B877CB122E}" srcOrd="2" destOrd="0" parTransId="{0E7FAA9E-D18F-4133-9928-62437F349D4D}" sibTransId="{66C7378B-485C-42E3-B7BD-0D469895E340}"/>
    <dgm:cxn modelId="{48CD24CE-08AC-42AD-AC0D-AD952A35B527}" type="presOf" srcId="{E2FB81F0-DEA8-4B2C-9555-0236400D5219}" destId="{C6A00282-F24E-482D-8D08-B437DBCC2FF2}" srcOrd="0" destOrd="0" presId="urn:microsoft.com/office/officeart/2018/2/layout/IconVerticalSolidList"/>
    <dgm:cxn modelId="{3FF49CD5-AACD-44FC-AE4D-E1BC015C60DC}" type="presOf" srcId="{B1FB7693-BC1B-45F5-AF57-43A1F5C9C4AD}" destId="{D400D985-FFBD-4D1C-B597-94E3A16EF151}" srcOrd="0" destOrd="0" presId="urn:microsoft.com/office/officeart/2018/2/layout/IconVerticalSolidList"/>
    <dgm:cxn modelId="{D81501E6-669A-426B-85C3-62867B42BA35}" type="presOf" srcId="{E3618F30-1F39-4F9E-B54E-4F9697E0B8A8}" destId="{0B70B6BD-CCEB-4676-AABB-7FE919B3E664}" srcOrd="0" destOrd="0" presId="urn:microsoft.com/office/officeart/2018/2/layout/IconVerticalSolidList"/>
    <dgm:cxn modelId="{43899AD9-8E19-4989-8D4C-4754A39719E0}" type="presParOf" srcId="{0B70B6BD-CCEB-4676-AABB-7FE919B3E664}" destId="{BD718CCE-4420-4CA7-A1C0-638D8C53001F}" srcOrd="0" destOrd="0" presId="urn:microsoft.com/office/officeart/2018/2/layout/IconVerticalSolidList"/>
    <dgm:cxn modelId="{F2FEFDFB-196A-4E1B-BFCE-5B57F7E01F8F}" type="presParOf" srcId="{BD718CCE-4420-4CA7-A1C0-638D8C53001F}" destId="{FD055785-0875-490D-9B47-44CC0FADDE4F}" srcOrd="0" destOrd="0" presId="urn:microsoft.com/office/officeart/2018/2/layout/IconVerticalSolidList"/>
    <dgm:cxn modelId="{F27D2760-14D4-4D15-A9D3-0AC3B58C692A}" type="presParOf" srcId="{BD718CCE-4420-4CA7-A1C0-638D8C53001F}" destId="{7C9B7D01-5651-488A-9B63-B2702FCA971F}" srcOrd="1" destOrd="0" presId="urn:microsoft.com/office/officeart/2018/2/layout/IconVerticalSolidList"/>
    <dgm:cxn modelId="{3C9DD3FF-2400-406A-96B6-E996E3899375}" type="presParOf" srcId="{BD718CCE-4420-4CA7-A1C0-638D8C53001F}" destId="{4FD97D74-E8AE-48A9-9EFE-5277D1E16B65}" srcOrd="2" destOrd="0" presId="urn:microsoft.com/office/officeart/2018/2/layout/IconVerticalSolidList"/>
    <dgm:cxn modelId="{BF224EBD-8E97-4427-9483-CD70B8A2B7B5}" type="presParOf" srcId="{BD718CCE-4420-4CA7-A1C0-638D8C53001F}" destId="{33840965-6252-464E-AB9C-248C9E0C6DBB}" srcOrd="3" destOrd="0" presId="urn:microsoft.com/office/officeart/2018/2/layout/IconVerticalSolidList"/>
    <dgm:cxn modelId="{B5E6BB71-AE0A-4ACA-9B35-A6CD483D5457}" type="presParOf" srcId="{0B70B6BD-CCEB-4676-AABB-7FE919B3E664}" destId="{9C1F856C-7250-4593-9D0B-8F3A5E0AF9A5}" srcOrd="1" destOrd="0" presId="urn:microsoft.com/office/officeart/2018/2/layout/IconVerticalSolidList"/>
    <dgm:cxn modelId="{3B2589E8-7BF8-443B-895D-50B3220DE8CD}" type="presParOf" srcId="{0B70B6BD-CCEB-4676-AABB-7FE919B3E664}" destId="{10D1E6B4-F119-434A-86EA-3153AAD1CBC9}" srcOrd="2" destOrd="0" presId="urn:microsoft.com/office/officeart/2018/2/layout/IconVerticalSolidList"/>
    <dgm:cxn modelId="{784A4089-6D57-4A59-909D-782F560D28D7}" type="presParOf" srcId="{10D1E6B4-F119-434A-86EA-3153AAD1CBC9}" destId="{01808E58-8892-4F08-8028-8F717FC7D322}" srcOrd="0" destOrd="0" presId="urn:microsoft.com/office/officeart/2018/2/layout/IconVerticalSolidList"/>
    <dgm:cxn modelId="{46877329-29B4-4B6D-805F-0EE1C5C21489}" type="presParOf" srcId="{10D1E6B4-F119-434A-86EA-3153AAD1CBC9}" destId="{44211034-149A-4C20-98C7-DC7A66315D0C}" srcOrd="1" destOrd="0" presId="urn:microsoft.com/office/officeart/2018/2/layout/IconVerticalSolidList"/>
    <dgm:cxn modelId="{6217C0B4-CAF2-46D0-A185-5DBAE5C59C34}" type="presParOf" srcId="{10D1E6B4-F119-434A-86EA-3153AAD1CBC9}" destId="{37B68F98-EEFA-4D1E-B88A-91E2287DAFA4}" srcOrd="2" destOrd="0" presId="urn:microsoft.com/office/officeart/2018/2/layout/IconVerticalSolidList"/>
    <dgm:cxn modelId="{1EF5019E-6DA3-45DE-92D4-1FA8E5547324}" type="presParOf" srcId="{10D1E6B4-F119-434A-86EA-3153AAD1CBC9}" destId="{D400D985-FFBD-4D1C-B597-94E3A16EF151}" srcOrd="3" destOrd="0" presId="urn:microsoft.com/office/officeart/2018/2/layout/IconVerticalSolidList"/>
    <dgm:cxn modelId="{C35CFB3B-5251-4666-A026-47C2273F2FF7}" type="presParOf" srcId="{0B70B6BD-CCEB-4676-AABB-7FE919B3E664}" destId="{B48C5014-74B2-4B63-A615-166C950CE7E7}" srcOrd="3" destOrd="0" presId="urn:microsoft.com/office/officeart/2018/2/layout/IconVerticalSolidList"/>
    <dgm:cxn modelId="{A9463B6A-3E75-4A0B-91A2-C05E0FB11CBE}" type="presParOf" srcId="{0B70B6BD-CCEB-4676-AABB-7FE919B3E664}" destId="{C05FB01A-89E3-43C3-923C-209DA6614322}" srcOrd="4" destOrd="0" presId="urn:microsoft.com/office/officeart/2018/2/layout/IconVerticalSolidList"/>
    <dgm:cxn modelId="{ED818339-8A28-4953-8A5D-E862FDAF6279}" type="presParOf" srcId="{C05FB01A-89E3-43C3-923C-209DA6614322}" destId="{C9E7C57A-3E67-4729-98E3-AC328442BC93}" srcOrd="0" destOrd="0" presId="urn:microsoft.com/office/officeart/2018/2/layout/IconVerticalSolidList"/>
    <dgm:cxn modelId="{DE5BE46F-6CE2-43BB-99C1-C825D03AE30A}" type="presParOf" srcId="{C05FB01A-89E3-43C3-923C-209DA6614322}" destId="{F883F64D-EB0A-43A8-940D-34BE7D5A35C4}" srcOrd="1" destOrd="0" presId="urn:microsoft.com/office/officeart/2018/2/layout/IconVerticalSolidList"/>
    <dgm:cxn modelId="{2BC788C9-4375-4102-9DA8-AB316037F855}" type="presParOf" srcId="{C05FB01A-89E3-43C3-923C-209DA6614322}" destId="{8BB7FC41-97A2-4C1F-97F2-C01FEC6528C7}" srcOrd="2" destOrd="0" presId="urn:microsoft.com/office/officeart/2018/2/layout/IconVerticalSolidList"/>
    <dgm:cxn modelId="{E9992C4E-C09F-4AF4-BC57-119B9426E4F0}" type="presParOf" srcId="{C05FB01A-89E3-43C3-923C-209DA6614322}" destId="{9F73C9A2-BD55-4104-A238-86B2E160C601}" srcOrd="3" destOrd="0" presId="urn:microsoft.com/office/officeart/2018/2/layout/IconVerticalSolidList"/>
    <dgm:cxn modelId="{BE0E2477-14DE-495F-9EBA-D8CFFD51A5D4}" type="presParOf" srcId="{0B70B6BD-CCEB-4676-AABB-7FE919B3E664}" destId="{803A84CB-593F-49BF-A490-C424A9676BE2}" srcOrd="5" destOrd="0" presId="urn:microsoft.com/office/officeart/2018/2/layout/IconVerticalSolidList"/>
    <dgm:cxn modelId="{54F4406C-AAD7-49EF-9E96-D0C07EF6BF1F}" type="presParOf" srcId="{0B70B6BD-CCEB-4676-AABB-7FE919B3E664}" destId="{65DDDBFC-8353-496B-BED6-9C143862FAEA}" srcOrd="6" destOrd="0" presId="urn:microsoft.com/office/officeart/2018/2/layout/IconVerticalSolidList"/>
    <dgm:cxn modelId="{5A418247-7F07-47B9-BC4A-119C4EE4EC5D}" type="presParOf" srcId="{65DDDBFC-8353-496B-BED6-9C143862FAEA}" destId="{05448058-108F-4DD9-ACC7-132C0BCE7B42}" srcOrd="0" destOrd="0" presId="urn:microsoft.com/office/officeart/2018/2/layout/IconVerticalSolidList"/>
    <dgm:cxn modelId="{F850AF62-F8B0-44EF-BA99-33731BBA7073}" type="presParOf" srcId="{65DDDBFC-8353-496B-BED6-9C143862FAEA}" destId="{E0ED0732-3901-49B2-85BF-F0CF94BF5E4B}" srcOrd="1" destOrd="0" presId="urn:microsoft.com/office/officeart/2018/2/layout/IconVerticalSolidList"/>
    <dgm:cxn modelId="{DC93DB59-700F-4ECA-B686-839B45AB29C4}" type="presParOf" srcId="{65DDDBFC-8353-496B-BED6-9C143862FAEA}" destId="{829FF30B-BDD7-407E-8E55-971AB403FEEC}" srcOrd="2" destOrd="0" presId="urn:microsoft.com/office/officeart/2018/2/layout/IconVerticalSolidList"/>
    <dgm:cxn modelId="{88EBFC0F-FFB7-4663-A2E3-1D28EBCFE231}" type="presParOf" srcId="{65DDDBFC-8353-496B-BED6-9C143862FAEA}" destId="{C6A00282-F24E-482D-8D08-B437DBCC2F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C21067-8494-4368-9020-86BBE9242FE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BF8E8B-68E8-4FBC-840C-6A077D1E73DD}">
      <dgm:prSet/>
      <dgm:spPr/>
      <dgm:t>
        <a:bodyPr/>
        <a:lstStyle/>
        <a:p>
          <a:r>
            <a:rPr lang="en-US" dirty="0"/>
            <a:t>How do we implement innovative safety measures?</a:t>
          </a:r>
        </a:p>
      </dgm:t>
    </dgm:pt>
    <dgm:pt modelId="{881EB102-5DF6-4669-92CC-FA01B10AA385}" type="parTrans" cxnId="{3AC46409-A0B3-442A-831A-E8C6277C4DDB}">
      <dgm:prSet/>
      <dgm:spPr/>
      <dgm:t>
        <a:bodyPr/>
        <a:lstStyle/>
        <a:p>
          <a:endParaRPr lang="en-US"/>
        </a:p>
      </dgm:t>
    </dgm:pt>
    <dgm:pt modelId="{1D85B535-650B-4629-A844-D3BC39781E98}" type="sibTrans" cxnId="{3AC46409-A0B3-442A-831A-E8C6277C4DDB}">
      <dgm:prSet/>
      <dgm:spPr/>
      <dgm:t>
        <a:bodyPr/>
        <a:lstStyle/>
        <a:p>
          <a:endParaRPr lang="en-US"/>
        </a:p>
      </dgm:t>
    </dgm:pt>
    <dgm:pt modelId="{FAE0C4AE-30CC-4D06-88D7-67511DB71A44}">
      <dgm:prSet/>
      <dgm:spPr/>
      <dgm:t>
        <a:bodyPr/>
        <a:lstStyle/>
        <a:p>
          <a:r>
            <a:rPr lang="en-US" dirty="0"/>
            <a:t>Historical approach of AM owners, contractors, suppliers, and vendors </a:t>
          </a:r>
        </a:p>
      </dgm:t>
    </dgm:pt>
    <dgm:pt modelId="{B9EEC35F-2F72-4F58-B8BE-C4DCA5692D13}" type="parTrans" cxnId="{95C425AE-53AB-4F48-80F1-68F9B2045AAC}">
      <dgm:prSet/>
      <dgm:spPr/>
      <dgm:t>
        <a:bodyPr/>
        <a:lstStyle/>
        <a:p>
          <a:endParaRPr lang="en-US"/>
        </a:p>
      </dgm:t>
    </dgm:pt>
    <dgm:pt modelId="{8E0357E5-7BE5-498B-BFE4-19B16146C9BD}" type="sibTrans" cxnId="{95C425AE-53AB-4F48-80F1-68F9B2045AAC}">
      <dgm:prSet/>
      <dgm:spPr/>
      <dgm:t>
        <a:bodyPr/>
        <a:lstStyle/>
        <a:p>
          <a:endParaRPr lang="en-US"/>
        </a:p>
      </dgm:t>
    </dgm:pt>
    <dgm:pt modelId="{2E46C7BA-9AB2-4F93-9128-5FD8C3C96495}">
      <dgm:prSet/>
      <dgm:spPr/>
      <dgm:t>
        <a:bodyPr/>
        <a:lstStyle/>
        <a:p>
          <a:r>
            <a:rPr lang="en-US" dirty="0"/>
            <a:t>Defensive rather than a proactive approach to worker safety </a:t>
          </a:r>
        </a:p>
      </dgm:t>
    </dgm:pt>
    <dgm:pt modelId="{91289C27-8B29-44F3-8E66-04EAF10C5F33}" type="parTrans" cxnId="{77A76134-0A94-4806-8D24-4B54D0A90997}">
      <dgm:prSet/>
      <dgm:spPr/>
      <dgm:t>
        <a:bodyPr/>
        <a:lstStyle/>
        <a:p>
          <a:endParaRPr lang="en-US"/>
        </a:p>
      </dgm:t>
    </dgm:pt>
    <dgm:pt modelId="{B913F905-D59F-4144-8B30-B08B8603A05C}" type="sibTrans" cxnId="{77A76134-0A94-4806-8D24-4B54D0A90997}">
      <dgm:prSet/>
      <dgm:spPr/>
      <dgm:t>
        <a:bodyPr/>
        <a:lstStyle/>
        <a:p>
          <a:endParaRPr lang="en-US"/>
        </a:p>
      </dgm:t>
    </dgm:pt>
    <dgm:pt modelId="{D6DAFEB1-1012-4BDB-9775-871595332659}">
      <dgm:prSet/>
      <dgm:spPr/>
      <dgm:t>
        <a:bodyPr/>
        <a:lstStyle/>
        <a:p>
          <a:r>
            <a:rPr lang="en-US" dirty="0"/>
            <a:t>Risk dilemma</a:t>
          </a:r>
        </a:p>
      </dgm:t>
    </dgm:pt>
    <dgm:pt modelId="{F7A42839-F9A7-4259-8DEE-0CC488721459}" type="parTrans" cxnId="{61E3AD12-D2B3-4686-8AEE-8F227ACC27F0}">
      <dgm:prSet/>
      <dgm:spPr/>
      <dgm:t>
        <a:bodyPr/>
        <a:lstStyle/>
        <a:p>
          <a:endParaRPr lang="en-US"/>
        </a:p>
      </dgm:t>
    </dgm:pt>
    <dgm:pt modelId="{3791D037-05AF-4932-9736-B9913FA54DDF}" type="sibTrans" cxnId="{61E3AD12-D2B3-4686-8AEE-8F227ACC27F0}">
      <dgm:prSet/>
      <dgm:spPr/>
      <dgm:t>
        <a:bodyPr/>
        <a:lstStyle/>
        <a:p>
          <a:endParaRPr lang="en-US"/>
        </a:p>
      </dgm:t>
    </dgm:pt>
    <dgm:pt modelId="{5910B707-8EB0-4CB3-AC4A-573875EF4CF4}">
      <dgm:prSet/>
      <dgm:spPr/>
      <dgm:t>
        <a:bodyPr/>
        <a:lstStyle/>
        <a:p>
          <a:r>
            <a:rPr lang="en-US" dirty="0"/>
            <a:t>Participate in innovative safety measures and assume liability if accident occurs?</a:t>
          </a:r>
        </a:p>
      </dgm:t>
    </dgm:pt>
    <dgm:pt modelId="{30F8788F-673E-4238-8A05-F6F53EAE9867}" type="parTrans" cxnId="{39D67AF6-446F-451E-A680-85B75E575E48}">
      <dgm:prSet/>
      <dgm:spPr/>
      <dgm:t>
        <a:bodyPr/>
        <a:lstStyle/>
        <a:p>
          <a:endParaRPr lang="en-US"/>
        </a:p>
      </dgm:t>
    </dgm:pt>
    <dgm:pt modelId="{BCC25A71-B550-4056-AE1A-6AC6EF1F2457}" type="sibTrans" cxnId="{39D67AF6-446F-451E-A680-85B75E575E48}">
      <dgm:prSet/>
      <dgm:spPr/>
      <dgm:t>
        <a:bodyPr/>
        <a:lstStyle/>
        <a:p>
          <a:endParaRPr lang="en-US"/>
        </a:p>
      </dgm:t>
    </dgm:pt>
    <dgm:pt modelId="{43A7A8C5-0C9B-40FA-9980-F60A11DFF9B4}">
      <dgm:prSet/>
      <dgm:spPr/>
      <dgm:t>
        <a:bodyPr/>
        <a:lstStyle/>
        <a:p>
          <a:r>
            <a:rPr lang="en-US" dirty="0"/>
            <a:t>Stand back and accept risk of a higher incidence?</a:t>
          </a:r>
        </a:p>
      </dgm:t>
    </dgm:pt>
    <dgm:pt modelId="{7DA98CC3-7895-42BE-963C-48A7AD0BB68C}" type="parTrans" cxnId="{9EF5097A-D1D5-4C1F-80EC-58C8C14C9299}">
      <dgm:prSet/>
      <dgm:spPr/>
      <dgm:t>
        <a:bodyPr/>
        <a:lstStyle/>
        <a:p>
          <a:endParaRPr lang="en-US"/>
        </a:p>
      </dgm:t>
    </dgm:pt>
    <dgm:pt modelId="{AD30CE04-9011-4B69-ABCF-A26E4D0EEAAD}" type="sibTrans" cxnId="{9EF5097A-D1D5-4C1F-80EC-58C8C14C9299}">
      <dgm:prSet/>
      <dgm:spPr/>
      <dgm:t>
        <a:bodyPr/>
        <a:lstStyle/>
        <a:p>
          <a:endParaRPr lang="en-US"/>
        </a:p>
      </dgm:t>
    </dgm:pt>
    <dgm:pt modelId="{1AA0C39D-CDB2-40BB-98A6-FD1D74B9E67B}" type="pres">
      <dgm:prSet presAssocID="{FFC21067-8494-4368-9020-86BBE9242FE8}" presName="Name0" presStyleCnt="0">
        <dgm:presLayoutVars>
          <dgm:dir/>
          <dgm:resizeHandles val="exact"/>
        </dgm:presLayoutVars>
      </dgm:prSet>
      <dgm:spPr/>
    </dgm:pt>
    <dgm:pt modelId="{D1972E10-DACA-41A1-84D8-4C6E10198B6A}" type="pres">
      <dgm:prSet presAssocID="{75BF8E8B-68E8-4FBC-840C-6A077D1E73DD}" presName="parAndChTx" presStyleLbl="node1" presStyleIdx="0" presStyleCnt="3">
        <dgm:presLayoutVars>
          <dgm:bulletEnabled val="1"/>
        </dgm:presLayoutVars>
      </dgm:prSet>
      <dgm:spPr/>
    </dgm:pt>
    <dgm:pt modelId="{4042DF98-43D4-4798-AD0E-BC1B53D81CAC}" type="pres">
      <dgm:prSet presAssocID="{1D85B535-650B-4629-A844-D3BC39781E98}" presName="parAndChSpace" presStyleCnt="0"/>
      <dgm:spPr/>
    </dgm:pt>
    <dgm:pt modelId="{B9F96927-81F7-4DCE-83DF-8FE44BA3377E}" type="pres">
      <dgm:prSet presAssocID="{FAE0C4AE-30CC-4D06-88D7-67511DB71A44}" presName="parAndChTx" presStyleLbl="node1" presStyleIdx="1" presStyleCnt="3">
        <dgm:presLayoutVars>
          <dgm:bulletEnabled val="1"/>
        </dgm:presLayoutVars>
      </dgm:prSet>
      <dgm:spPr/>
    </dgm:pt>
    <dgm:pt modelId="{AE7F8829-EC14-49E9-82F0-52199F006B03}" type="pres">
      <dgm:prSet presAssocID="{8E0357E5-7BE5-498B-BFE4-19B16146C9BD}" presName="parAndChSpace" presStyleCnt="0"/>
      <dgm:spPr/>
    </dgm:pt>
    <dgm:pt modelId="{E2DF6B11-B03F-49C8-864A-9DA65F6EC967}" type="pres">
      <dgm:prSet presAssocID="{D6DAFEB1-1012-4BDB-9775-871595332659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3AC46409-A0B3-442A-831A-E8C6277C4DDB}" srcId="{FFC21067-8494-4368-9020-86BBE9242FE8}" destId="{75BF8E8B-68E8-4FBC-840C-6A077D1E73DD}" srcOrd="0" destOrd="0" parTransId="{881EB102-5DF6-4669-92CC-FA01B10AA385}" sibTransId="{1D85B535-650B-4629-A844-D3BC39781E98}"/>
    <dgm:cxn modelId="{61E3AD12-D2B3-4686-8AEE-8F227ACC27F0}" srcId="{FFC21067-8494-4368-9020-86BBE9242FE8}" destId="{D6DAFEB1-1012-4BDB-9775-871595332659}" srcOrd="2" destOrd="0" parTransId="{F7A42839-F9A7-4259-8DEE-0CC488721459}" sibTransId="{3791D037-05AF-4932-9736-B9913FA54DDF}"/>
    <dgm:cxn modelId="{77A76134-0A94-4806-8D24-4B54D0A90997}" srcId="{FAE0C4AE-30CC-4D06-88D7-67511DB71A44}" destId="{2E46C7BA-9AB2-4F93-9128-5FD8C3C96495}" srcOrd="0" destOrd="0" parTransId="{91289C27-8B29-44F3-8E66-04EAF10C5F33}" sibTransId="{B913F905-D59F-4144-8B30-B08B8603A05C}"/>
    <dgm:cxn modelId="{EC1C2C3B-03EF-4FDB-A4FC-69F98A672EBB}" type="presOf" srcId="{5910B707-8EB0-4CB3-AC4A-573875EF4CF4}" destId="{E2DF6B11-B03F-49C8-864A-9DA65F6EC967}" srcOrd="0" destOrd="1" presId="urn:microsoft.com/office/officeart/2005/8/layout/hChevron3"/>
    <dgm:cxn modelId="{40BD0E6F-C991-43A3-9FC0-ED60C090EBF1}" type="presOf" srcId="{FFC21067-8494-4368-9020-86BBE9242FE8}" destId="{1AA0C39D-CDB2-40BB-98A6-FD1D74B9E67B}" srcOrd="0" destOrd="0" presId="urn:microsoft.com/office/officeart/2005/8/layout/hChevron3"/>
    <dgm:cxn modelId="{9EF5097A-D1D5-4C1F-80EC-58C8C14C9299}" srcId="{D6DAFEB1-1012-4BDB-9775-871595332659}" destId="{43A7A8C5-0C9B-40FA-9980-F60A11DFF9B4}" srcOrd="1" destOrd="0" parTransId="{7DA98CC3-7895-42BE-963C-48A7AD0BB68C}" sibTransId="{AD30CE04-9011-4B69-ABCF-A26E4D0EEAAD}"/>
    <dgm:cxn modelId="{95C425AE-53AB-4F48-80F1-68F9B2045AAC}" srcId="{FFC21067-8494-4368-9020-86BBE9242FE8}" destId="{FAE0C4AE-30CC-4D06-88D7-67511DB71A44}" srcOrd="1" destOrd="0" parTransId="{B9EEC35F-2F72-4F58-B8BE-C4DCA5692D13}" sibTransId="{8E0357E5-7BE5-498B-BFE4-19B16146C9BD}"/>
    <dgm:cxn modelId="{6095F4BB-E8CE-4C86-A3B7-347A1CED485E}" type="presOf" srcId="{FAE0C4AE-30CC-4D06-88D7-67511DB71A44}" destId="{B9F96927-81F7-4DCE-83DF-8FE44BA3377E}" srcOrd="0" destOrd="0" presId="urn:microsoft.com/office/officeart/2005/8/layout/hChevron3"/>
    <dgm:cxn modelId="{10E045CC-162E-490C-A2ED-4F2AEE549A2A}" type="presOf" srcId="{43A7A8C5-0C9B-40FA-9980-F60A11DFF9B4}" destId="{E2DF6B11-B03F-49C8-864A-9DA65F6EC967}" srcOrd="0" destOrd="2" presId="urn:microsoft.com/office/officeart/2005/8/layout/hChevron3"/>
    <dgm:cxn modelId="{39C218CE-AE40-4A44-A367-4342A9DF3D33}" type="presOf" srcId="{D6DAFEB1-1012-4BDB-9775-871595332659}" destId="{E2DF6B11-B03F-49C8-864A-9DA65F6EC967}" srcOrd="0" destOrd="0" presId="urn:microsoft.com/office/officeart/2005/8/layout/hChevron3"/>
    <dgm:cxn modelId="{DEBB98E4-53EC-4CF2-8EB4-2A7D223D3446}" type="presOf" srcId="{75BF8E8B-68E8-4FBC-840C-6A077D1E73DD}" destId="{D1972E10-DACA-41A1-84D8-4C6E10198B6A}" srcOrd="0" destOrd="0" presId="urn:microsoft.com/office/officeart/2005/8/layout/hChevron3"/>
    <dgm:cxn modelId="{39D67AF6-446F-451E-A680-85B75E575E48}" srcId="{D6DAFEB1-1012-4BDB-9775-871595332659}" destId="{5910B707-8EB0-4CB3-AC4A-573875EF4CF4}" srcOrd="0" destOrd="0" parTransId="{30F8788F-673E-4238-8A05-F6F53EAE9867}" sibTransId="{BCC25A71-B550-4056-AE1A-6AC6EF1F2457}"/>
    <dgm:cxn modelId="{D792C5FA-F277-436C-A2B1-F71F54085718}" type="presOf" srcId="{2E46C7BA-9AB2-4F93-9128-5FD8C3C96495}" destId="{B9F96927-81F7-4DCE-83DF-8FE44BA3377E}" srcOrd="0" destOrd="1" presId="urn:microsoft.com/office/officeart/2005/8/layout/hChevron3"/>
    <dgm:cxn modelId="{92C00C53-62B8-4860-96E2-1B45D86B4C3B}" type="presParOf" srcId="{1AA0C39D-CDB2-40BB-98A6-FD1D74B9E67B}" destId="{D1972E10-DACA-41A1-84D8-4C6E10198B6A}" srcOrd="0" destOrd="0" presId="urn:microsoft.com/office/officeart/2005/8/layout/hChevron3"/>
    <dgm:cxn modelId="{23BE109D-BFB5-4BD7-8362-FDE4004A7276}" type="presParOf" srcId="{1AA0C39D-CDB2-40BB-98A6-FD1D74B9E67B}" destId="{4042DF98-43D4-4798-AD0E-BC1B53D81CAC}" srcOrd="1" destOrd="0" presId="urn:microsoft.com/office/officeart/2005/8/layout/hChevron3"/>
    <dgm:cxn modelId="{2B0FF500-5C80-40B0-B90F-78E2D5D9E8C2}" type="presParOf" srcId="{1AA0C39D-CDB2-40BB-98A6-FD1D74B9E67B}" destId="{B9F96927-81F7-4DCE-83DF-8FE44BA3377E}" srcOrd="2" destOrd="0" presId="urn:microsoft.com/office/officeart/2005/8/layout/hChevron3"/>
    <dgm:cxn modelId="{6B7CD74B-7183-4316-A2C3-ABCDB69D14CA}" type="presParOf" srcId="{1AA0C39D-CDB2-40BB-98A6-FD1D74B9E67B}" destId="{AE7F8829-EC14-49E9-82F0-52199F006B03}" srcOrd="3" destOrd="0" presId="urn:microsoft.com/office/officeart/2005/8/layout/hChevron3"/>
    <dgm:cxn modelId="{7E8AEBE8-B122-464E-9C4E-314E9A06F8E1}" type="presParOf" srcId="{1AA0C39D-CDB2-40BB-98A6-FD1D74B9E67B}" destId="{E2DF6B11-B03F-49C8-864A-9DA65F6EC96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3860F-7B35-462C-82E1-A5232B3E7F4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7C130-AB2A-4906-887D-06C9F0FB1E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Obtain industry feedback to identify problem with specificity</a:t>
          </a:r>
        </a:p>
      </dgm:t>
    </dgm:pt>
    <dgm:pt modelId="{43AA292A-06BC-41B4-9859-A12E6E004398}" type="parTrans" cxnId="{3098CB6D-6C9A-475A-9FC6-79AA2A4EE7B8}">
      <dgm:prSet/>
      <dgm:spPr/>
      <dgm:t>
        <a:bodyPr/>
        <a:lstStyle/>
        <a:p>
          <a:endParaRPr lang="en-US"/>
        </a:p>
      </dgm:t>
    </dgm:pt>
    <dgm:pt modelId="{161E7C72-0486-4925-87EF-5F415CC49C6E}" type="sibTrans" cxnId="{3098CB6D-6C9A-475A-9FC6-79AA2A4EE7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C57142-99F8-4D7F-BB7A-B5B69ABF71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Match innovation with users’ needs</a:t>
          </a:r>
        </a:p>
      </dgm:t>
    </dgm:pt>
    <dgm:pt modelId="{0B2E3E28-A270-4FD5-A00B-64D0559C956F}" type="parTrans" cxnId="{82EAF360-6325-4B8C-A2B4-92FAACA5AE57}">
      <dgm:prSet/>
      <dgm:spPr/>
      <dgm:t>
        <a:bodyPr/>
        <a:lstStyle/>
        <a:p>
          <a:endParaRPr lang="en-US"/>
        </a:p>
      </dgm:t>
    </dgm:pt>
    <dgm:pt modelId="{C5CC232F-4561-47EF-A94A-9DF1A6961435}" type="sibTrans" cxnId="{82EAF360-6325-4B8C-A2B4-92FAACA5AE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6E5694-EE32-482A-806A-B2FF2B9DA3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Collaborate with industry members</a:t>
          </a:r>
        </a:p>
      </dgm:t>
    </dgm:pt>
    <dgm:pt modelId="{D75424E0-0323-44AB-832C-E6BC747A439D}" type="parTrans" cxnId="{97ADEE42-D3A0-4D81-B0D5-44B536685E54}">
      <dgm:prSet/>
      <dgm:spPr/>
      <dgm:t>
        <a:bodyPr/>
        <a:lstStyle/>
        <a:p>
          <a:endParaRPr lang="en-US"/>
        </a:p>
      </dgm:t>
    </dgm:pt>
    <dgm:pt modelId="{CDEAF6B5-B2CC-4251-9CEF-3BC6B0270630}" type="sibTrans" cxnId="{97ADEE42-D3A0-4D81-B0D5-44B536685E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48A3EF-3585-41A2-BAEB-F3744F037D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Understand risks and benefits from industry and legal perspective</a:t>
          </a:r>
        </a:p>
      </dgm:t>
    </dgm:pt>
    <dgm:pt modelId="{7981A47A-FBE9-4FA6-9950-00E26FCA9887}" type="parTrans" cxnId="{29DD3E24-A3F9-4A25-8029-1E6BC2204345}">
      <dgm:prSet/>
      <dgm:spPr/>
      <dgm:t>
        <a:bodyPr/>
        <a:lstStyle/>
        <a:p>
          <a:endParaRPr lang="en-US"/>
        </a:p>
      </dgm:t>
    </dgm:pt>
    <dgm:pt modelId="{4BFAF1EF-1DC3-465D-8DA0-32B71F9DD2D9}" type="sibTrans" cxnId="{29DD3E24-A3F9-4A25-8029-1E6BC2204345}">
      <dgm:prSet/>
      <dgm:spPr/>
      <dgm:t>
        <a:bodyPr/>
        <a:lstStyle/>
        <a:p>
          <a:endParaRPr lang="en-US"/>
        </a:p>
      </dgm:t>
    </dgm:pt>
    <dgm:pt modelId="{585385D4-A8FC-4B4A-9DC3-92804137C763}" type="pres">
      <dgm:prSet presAssocID="{F6F3860F-7B35-462C-82E1-A5232B3E7F4B}" presName="root" presStyleCnt="0">
        <dgm:presLayoutVars>
          <dgm:dir/>
          <dgm:resizeHandles val="exact"/>
        </dgm:presLayoutVars>
      </dgm:prSet>
      <dgm:spPr/>
    </dgm:pt>
    <dgm:pt modelId="{47A9647D-C9CD-4CFD-8513-6B5EFE096BA0}" type="pres">
      <dgm:prSet presAssocID="{F6F3860F-7B35-462C-82E1-A5232B3E7F4B}" presName="container" presStyleCnt="0">
        <dgm:presLayoutVars>
          <dgm:dir/>
          <dgm:resizeHandles val="exact"/>
        </dgm:presLayoutVars>
      </dgm:prSet>
      <dgm:spPr/>
    </dgm:pt>
    <dgm:pt modelId="{744314D5-1BA8-434E-B45C-4051F4127258}" type="pres">
      <dgm:prSet presAssocID="{F0A7C130-AB2A-4906-887D-06C9F0FB1E3D}" presName="compNode" presStyleCnt="0"/>
      <dgm:spPr/>
    </dgm:pt>
    <dgm:pt modelId="{78DFAE89-9F40-455B-A28B-46C2C16E30EE}" type="pres">
      <dgm:prSet presAssocID="{F0A7C130-AB2A-4906-887D-06C9F0FB1E3D}" presName="iconBgRect" presStyleLbl="bgShp" presStyleIdx="0" presStyleCnt="4"/>
      <dgm:spPr/>
    </dgm:pt>
    <dgm:pt modelId="{D987BBF2-0FED-490E-8A77-B67CB6B8CBA6}" type="pres">
      <dgm:prSet presAssocID="{F0A7C130-AB2A-4906-887D-06C9F0FB1E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DF2457B-9E1C-4B69-BBF7-23727BF21DC4}" type="pres">
      <dgm:prSet presAssocID="{F0A7C130-AB2A-4906-887D-06C9F0FB1E3D}" presName="spaceRect" presStyleCnt="0"/>
      <dgm:spPr/>
    </dgm:pt>
    <dgm:pt modelId="{D70B1831-996A-40BE-89BE-A8ABBB46895B}" type="pres">
      <dgm:prSet presAssocID="{F0A7C130-AB2A-4906-887D-06C9F0FB1E3D}" presName="textRect" presStyleLbl="revTx" presStyleIdx="0" presStyleCnt="4">
        <dgm:presLayoutVars>
          <dgm:chMax val="1"/>
          <dgm:chPref val="1"/>
        </dgm:presLayoutVars>
      </dgm:prSet>
      <dgm:spPr/>
    </dgm:pt>
    <dgm:pt modelId="{2CA3191B-0D95-48FF-90FD-73616B311495}" type="pres">
      <dgm:prSet presAssocID="{161E7C72-0486-4925-87EF-5F415CC49C6E}" presName="sibTrans" presStyleLbl="sibTrans2D1" presStyleIdx="0" presStyleCnt="0"/>
      <dgm:spPr/>
    </dgm:pt>
    <dgm:pt modelId="{E5D6AF36-406B-4045-8F71-B816817DFC4A}" type="pres">
      <dgm:prSet presAssocID="{ECC57142-99F8-4D7F-BB7A-B5B69ABF7118}" presName="compNode" presStyleCnt="0"/>
      <dgm:spPr/>
    </dgm:pt>
    <dgm:pt modelId="{988138A7-6592-4E44-936E-06385358AADC}" type="pres">
      <dgm:prSet presAssocID="{ECC57142-99F8-4D7F-BB7A-B5B69ABF7118}" presName="iconBgRect" presStyleLbl="bgShp" presStyleIdx="1" presStyleCnt="4"/>
      <dgm:spPr/>
    </dgm:pt>
    <dgm:pt modelId="{2EE63F85-5953-44B8-8A68-4A948BE19459}" type="pres">
      <dgm:prSet presAssocID="{ECC57142-99F8-4D7F-BB7A-B5B69ABF71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0ABAAB20-6145-4402-8953-15007D286DE5}" type="pres">
      <dgm:prSet presAssocID="{ECC57142-99F8-4D7F-BB7A-B5B69ABF7118}" presName="spaceRect" presStyleCnt="0"/>
      <dgm:spPr/>
    </dgm:pt>
    <dgm:pt modelId="{0E0CE288-904B-4CA0-9ECD-1869CA5C0EF0}" type="pres">
      <dgm:prSet presAssocID="{ECC57142-99F8-4D7F-BB7A-B5B69ABF7118}" presName="textRect" presStyleLbl="revTx" presStyleIdx="1" presStyleCnt="4">
        <dgm:presLayoutVars>
          <dgm:chMax val="1"/>
          <dgm:chPref val="1"/>
        </dgm:presLayoutVars>
      </dgm:prSet>
      <dgm:spPr/>
    </dgm:pt>
    <dgm:pt modelId="{AA8BCAC9-26BE-4724-A02B-75913DDDDAE7}" type="pres">
      <dgm:prSet presAssocID="{C5CC232F-4561-47EF-A94A-9DF1A6961435}" presName="sibTrans" presStyleLbl="sibTrans2D1" presStyleIdx="0" presStyleCnt="0"/>
      <dgm:spPr/>
    </dgm:pt>
    <dgm:pt modelId="{EB5CFAFF-34A4-43EB-9CAF-A3E165890AE6}" type="pres">
      <dgm:prSet presAssocID="{E46E5694-EE32-482A-806A-B2FF2B9DA3CC}" presName="compNode" presStyleCnt="0"/>
      <dgm:spPr/>
    </dgm:pt>
    <dgm:pt modelId="{7D6213C5-AF01-45F1-BBCE-7484E8232BDA}" type="pres">
      <dgm:prSet presAssocID="{E46E5694-EE32-482A-806A-B2FF2B9DA3CC}" presName="iconBgRect" presStyleLbl="bgShp" presStyleIdx="2" presStyleCnt="4"/>
      <dgm:spPr/>
    </dgm:pt>
    <dgm:pt modelId="{21873655-13A5-42B1-8078-3393F402105E}" type="pres">
      <dgm:prSet presAssocID="{E46E5694-EE32-482A-806A-B2FF2B9DA3C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FDC286C-6963-49E1-BA97-F7FCA672BCEC}" type="pres">
      <dgm:prSet presAssocID="{E46E5694-EE32-482A-806A-B2FF2B9DA3CC}" presName="spaceRect" presStyleCnt="0"/>
      <dgm:spPr/>
    </dgm:pt>
    <dgm:pt modelId="{71ACD20E-188E-4970-8342-F338909FC11B}" type="pres">
      <dgm:prSet presAssocID="{E46E5694-EE32-482A-806A-B2FF2B9DA3CC}" presName="textRect" presStyleLbl="revTx" presStyleIdx="2" presStyleCnt="4">
        <dgm:presLayoutVars>
          <dgm:chMax val="1"/>
          <dgm:chPref val="1"/>
        </dgm:presLayoutVars>
      </dgm:prSet>
      <dgm:spPr/>
    </dgm:pt>
    <dgm:pt modelId="{2629E789-8A62-42F2-ABA3-9E53661D4005}" type="pres">
      <dgm:prSet presAssocID="{CDEAF6B5-B2CC-4251-9CEF-3BC6B0270630}" presName="sibTrans" presStyleLbl="sibTrans2D1" presStyleIdx="0" presStyleCnt="0"/>
      <dgm:spPr/>
    </dgm:pt>
    <dgm:pt modelId="{6E7E1770-5A1E-4DA0-9DD0-34F8DEAE2E47}" type="pres">
      <dgm:prSet presAssocID="{CD48A3EF-3585-41A2-BAEB-F3744F037D46}" presName="compNode" presStyleCnt="0"/>
      <dgm:spPr/>
    </dgm:pt>
    <dgm:pt modelId="{9E594329-CC08-4A3D-AB36-97282DB72EFC}" type="pres">
      <dgm:prSet presAssocID="{CD48A3EF-3585-41A2-BAEB-F3744F037D46}" presName="iconBgRect" presStyleLbl="bgShp" presStyleIdx="3" presStyleCnt="4"/>
      <dgm:spPr/>
    </dgm:pt>
    <dgm:pt modelId="{76C8D9DB-0189-44F4-906A-B8FE6E437DDE}" type="pres">
      <dgm:prSet presAssocID="{CD48A3EF-3585-41A2-BAEB-F3744F037D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652EE74-D827-4A7F-B792-3255050EB85D}" type="pres">
      <dgm:prSet presAssocID="{CD48A3EF-3585-41A2-BAEB-F3744F037D46}" presName="spaceRect" presStyleCnt="0"/>
      <dgm:spPr/>
    </dgm:pt>
    <dgm:pt modelId="{42401998-A868-4B04-8E50-FBC78D29A53C}" type="pres">
      <dgm:prSet presAssocID="{CD48A3EF-3585-41A2-BAEB-F3744F037D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9853219-4E51-4531-9057-8B1203F31BED}" type="presOf" srcId="{161E7C72-0486-4925-87EF-5F415CC49C6E}" destId="{2CA3191B-0D95-48FF-90FD-73616B311495}" srcOrd="0" destOrd="0" presId="urn:microsoft.com/office/officeart/2018/2/layout/IconCircleList"/>
    <dgm:cxn modelId="{29DD3E24-A3F9-4A25-8029-1E6BC2204345}" srcId="{F6F3860F-7B35-462C-82E1-A5232B3E7F4B}" destId="{CD48A3EF-3585-41A2-BAEB-F3744F037D46}" srcOrd="3" destOrd="0" parTransId="{7981A47A-FBE9-4FA6-9950-00E26FCA9887}" sibTransId="{4BFAF1EF-1DC3-465D-8DA0-32B71F9DD2D9}"/>
    <dgm:cxn modelId="{82EAF360-6325-4B8C-A2B4-92FAACA5AE57}" srcId="{F6F3860F-7B35-462C-82E1-A5232B3E7F4B}" destId="{ECC57142-99F8-4D7F-BB7A-B5B69ABF7118}" srcOrd="1" destOrd="0" parTransId="{0B2E3E28-A270-4FD5-A00B-64D0559C956F}" sibTransId="{C5CC232F-4561-47EF-A94A-9DF1A6961435}"/>
    <dgm:cxn modelId="{97ADEE42-D3A0-4D81-B0D5-44B536685E54}" srcId="{F6F3860F-7B35-462C-82E1-A5232B3E7F4B}" destId="{E46E5694-EE32-482A-806A-B2FF2B9DA3CC}" srcOrd="2" destOrd="0" parTransId="{D75424E0-0323-44AB-832C-E6BC747A439D}" sibTransId="{CDEAF6B5-B2CC-4251-9CEF-3BC6B0270630}"/>
    <dgm:cxn modelId="{3098CB6D-6C9A-475A-9FC6-79AA2A4EE7B8}" srcId="{F6F3860F-7B35-462C-82E1-A5232B3E7F4B}" destId="{F0A7C130-AB2A-4906-887D-06C9F0FB1E3D}" srcOrd="0" destOrd="0" parTransId="{43AA292A-06BC-41B4-9859-A12E6E004398}" sibTransId="{161E7C72-0486-4925-87EF-5F415CC49C6E}"/>
    <dgm:cxn modelId="{233D6C5A-0AD8-45C5-8A03-BC1D73BDB071}" type="presOf" srcId="{CD48A3EF-3585-41A2-BAEB-F3744F037D46}" destId="{42401998-A868-4B04-8E50-FBC78D29A53C}" srcOrd="0" destOrd="0" presId="urn:microsoft.com/office/officeart/2018/2/layout/IconCircleList"/>
    <dgm:cxn modelId="{FE1F567D-D0F2-4F4B-823A-5685295F79AC}" type="presOf" srcId="{E46E5694-EE32-482A-806A-B2FF2B9DA3CC}" destId="{71ACD20E-188E-4970-8342-F338909FC11B}" srcOrd="0" destOrd="0" presId="urn:microsoft.com/office/officeart/2018/2/layout/IconCircleList"/>
    <dgm:cxn modelId="{45867E93-E95D-406A-A6FF-5D891B800D5B}" type="presOf" srcId="{ECC57142-99F8-4D7F-BB7A-B5B69ABF7118}" destId="{0E0CE288-904B-4CA0-9ECD-1869CA5C0EF0}" srcOrd="0" destOrd="0" presId="urn:microsoft.com/office/officeart/2018/2/layout/IconCircleList"/>
    <dgm:cxn modelId="{275A49A7-8433-466A-9AF9-9688AB61AEF4}" type="presOf" srcId="{F6F3860F-7B35-462C-82E1-A5232B3E7F4B}" destId="{585385D4-A8FC-4B4A-9DC3-92804137C763}" srcOrd="0" destOrd="0" presId="urn:microsoft.com/office/officeart/2018/2/layout/IconCircleList"/>
    <dgm:cxn modelId="{A40E1BAC-C162-44A1-8045-8BC44E3C05BB}" type="presOf" srcId="{CDEAF6B5-B2CC-4251-9CEF-3BC6B0270630}" destId="{2629E789-8A62-42F2-ABA3-9E53661D4005}" srcOrd="0" destOrd="0" presId="urn:microsoft.com/office/officeart/2018/2/layout/IconCircleList"/>
    <dgm:cxn modelId="{B0D0D5C0-4CEF-474F-9C9A-989B072BF4B0}" type="presOf" srcId="{C5CC232F-4561-47EF-A94A-9DF1A6961435}" destId="{AA8BCAC9-26BE-4724-A02B-75913DDDDAE7}" srcOrd="0" destOrd="0" presId="urn:microsoft.com/office/officeart/2018/2/layout/IconCircleList"/>
    <dgm:cxn modelId="{4A98D6C2-381D-4541-B77F-207E9E1A98C2}" type="presOf" srcId="{F0A7C130-AB2A-4906-887D-06C9F0FB1E3D}" destId="{D70B1831-996A-40BE-89BE-A8ABBB46895B}" srcOrd="0" destOrd="0" presId="urn:microsoft.com/office/officeart/2018/2/layout/IconCircleList"/>
    <dgm:cxn modelId="{2AF7AF80-D8B5-455C-B940-8238199BC151}" type="presParOf" srcId="{585385D4-A8FC-4B4A-9DC3-92804137C763}" destId="{47A9647D-C9CD-4CFD-8513-6B5EFE096BA0}" srcOrd="0" destOrd="0" presId="urn:microsoft.com/office/officeart/2018/2/layout/IconCircleList"/>
    <dgm:cxn modelId="{0A1FACAE-ABE1-40E6-A2D7-2057DBB8157B}" type="presParOf" srcId="{47A9647D-C9CD-4CFD-8513-6B5EFE096BA0}" destId="{744314D5-1BA8-434E-B45C-4051F4127258}" srcOrd="0" destOrd="0" presId="urn:microsoft.com/office/officeart/2018/2/layout/IconCircleList"/>
    <dgm:cxn modelId="{3274095A-CCBD-44F8-8AD1-1711EC493409}" type="presParOf" srcId="{744314D5-1BA8-434E-B45C-4051F4127258}" destId="{78DFAE89-9F40-455B-A28B-46C2C16E30EE}" srcOrd="0" destOrd="0" presId="urn:microsoft.com/office/officeart/2018/2/layout/IconCircleList"/>
    <dgm:cxn modelId="{0350FEAF-991E-41B2-8E42-E4F2E310043B}" type="presParOf" srcId="{744314D5-1BA8-434E-B45C-4051F4127258}" destId="{D987BBF2-0FED-490E-8A77-B67CB6B8CBA6}" srcOrd="1" destOrd="0" presId="urn:microsoft.com/office/officeart/2018/2/layout/IconCircleList"/>
    <dgm:cxn modelId="{98DB44CB-85E5-4644-83AE-356CC120BA89}" type="presParOf" srcId="{744314D5-1BA8-434E-B45C-4051F4127258}" destId="{ADF2457B-9E1C-4B69-BBF7-23727BF21DC4}" srcOrd="2" destOrd="0" presId="urn:microsoft.com/office/officeart/2018/2/layout/IconCircleList"/>
    <dgm:cxn modelId="{5EAAF447-7803-45F1-832D-AF523421B733}" type="presParOf" srcId="{744314D5-1BA8-434E-B45C-4051F4127258}" destId="{D70B1831-996A-40BE-89BE-A8ABBB46895B}" srcOrd="3" destOrd="0" presId="urn:microsoft.com/office/officeart/2018/2/layout/IconCircleList"/>
    <dgm:cxn modelId="{B3EA1D34-6195-4B1F-9DDA-2B0D2C9419AC}" type="presParOf" srcId="{47A9647D-C9CD-4CFD-8513-6B5EFE096BA0}" destId="{2CA3191B-0D95-48FF-90FD-73616B311495}" srcOrd="1" destOrd="0" presId="urn:microsoft.com/office/officeart/2018/2/layout/IconCircleList"/>
    <dgm:cxn modelId="{4E2CCBD7-3A4C-4F5E-B771-2776C0D23A92}" type="presParOf" srcId="{47A9647D-C9CD-4CFD-8513-6B5EFE096BA0}" destId="{E5D6AF36-406B-4045-8F71-B816817DFC4A}" srcOrd="2" destOrd="0" presId="urn:microsoft.com/office/officeart/2018/2/layout/IconCircleList"/>
    <dgm:cxn modelId="{E6C595B5-CDE8-4306-A7C8-8515476768A9}" type="presParOf" srcId="{E5D6AF36-406B-4045-8F71-B816817DFC4A}" destId="{988138A7-6592-4E44-936E-06385358AADC}" srcOrd="0" destOrd="0" presId="urn:microsoft.com/office/officeart/2018/2/layout/IconCircleList"/>
    <dgm:cxn modelId="{44C099E8-43C0-46C4-99EF-54196477F4D1}" type="presParOf" srcId="{E5D6AF36-406B-4045-8F71-B816817DFC4A}" destId="{2EE63F85-5953-44B8-8A68-4A948BE19459}" srcOrd="1" destOrd="0" presId="urn:microsoft.com/office/officeart/2018/2/layout/IconCircleList"/>
    <dgm:cxn modelId="{F9DA68C4-99FD-40F6-9745-8F21907F8772}" type="presParOf" srcId="{E5D6AF36-406B-4045-8F71-B816817DFC4A}" destId="{0ABAAB20-6145-4402-8953-15007D286DE5}" srcOrd="2" destOrd="0" presId="urn:microsoft.com/office/officeart/2018/2/layout/IconCircleList"/>
    <dgm:cxn modelId="{3F88EF14-62EA-428D-BDC3-1836D01C0607}" type="presParOf" srcId="{E5D6AF36-406B-4045-8F71-B816817DFC4A}" destId="{0E0CE288-904B-4CA0-9ECD-1869CA5C0EF0}" srcOrd="3" destOrd="0" presId="urn:microsoft.com/office/officeart/2018/2/layout/IconCircleList"/>
    <dgm:cxn modelId="{D85B8F83-972F-44D2-9A69-73A5C6B2F2E3}" type="presParOf" srcId="{47A9647D-C9CD-4CFD-8513-6B5EFE096BA0}" destId="{AA8BCAC9-26BE-4724-A02B-75913DDDDAE7}" srcOrd="3" destOrd="0" presId="urn:microsoft.com/office/officeart/2018/2/layout/IconCircleList"/>
    <dgm:cxn modelId="{C3DA6CC3-427D-4F93-9351-EBDB7E68BE00}" type="presParOf" srcId="{47A9647D-C9CD-4CFD-8513-6B5EFE096BA0}" destId="{EB5CFAFF-34A4-43EB-9CAF-A3E165890AE6}" srcOrd="4" destOrd="0" presId="urn:microsoft.com/office/officeart/2018/2/layout/IconCircleList"/>
    <dgm:cxn modelId="{E4A85E8D-96FD-48D6-AF7A-804E689E9E5C}" type="presParOf" srcId="{EB5CFAFF-34A4-43EB-9CAF-A3E165890AE6}" destId="{7D6213C5-AF01-45F1-BBCE-7484E8232BDA}" srcOrd="0" destOrd="0" presId="urn:microsoft.com/office/officeart/2018/2/layout/IconCircleList"/>
    <dgm:cxn modelId="{C29377A3-8009-4230-92D6-D6A5B2DAE4B8}" type="presParOf" srcId="{EB5CFAFF-34A4-43EB-9CAF-A3E165890AE6}" destId="{21873655-13A5-42B1-8078-3393F402105E}" srcOrd="1" destOrd="0" presId="urn:microsoft.com/office/officeart/2018/2/layout/IconCircleList"/>
    <dgm:cxn modelId="{1422B994-1B5B-4E71-8D5C-24650917B46F}" type="presParOf" srcId="{EB5CFAFF-34A4-43EB-9CAF-A3E165890AE6}" destId="{9FDC286C-6963-49E1-BA97-F7FCA672BCEC}" srcOrd="2" destOrd="0" presId="urn:microsoft.com/office/officeart/2018/2/layout/IconCircleList"/>
    <dgm:cxn modelId="{B690BCFF-AAC5-4A90-83F6-74F286396E8E}" type="presParOf" srcId="{EB5CFAFF-34A4-43EB-9CAF-A3E165890AE6}" destId="{71ACD20E-188E-4970-8342-F338909FC11B}" srcOrd="3" destOrd="0" presId="urn:microsoft.com/office/officeart/2018/2/layout/IconCircleList"/>
    <dgm:cxn modelId="{E6CC0AF1-ED2E-42D0-829A-126901590021}" type="presParOf" srcId="{47A9647D-C9CD-4CFD-8513-6B5EFE096BA0}" destId="{2629E789-8A62-42F2-ABA3-9E53661D4005}" srcOrd="5" destOrd="0" presId="urn:microsoft.com/office/officeart/2018/2/layout/IconCircleList"/>
    <dgm:cxn modelId="{3FA28434-1506-48FF-9817-326CC56C887A}" type="presParOf" srcId="{47A9647D-C9CD-4CFD-8513-6B5EFE096BA0}" destId="{6E7E1770-5A1E-4DA0-9DD0-34F8DEAE2E47}" srcOrd="6" destOrd="0" presId="urn:microsoft.com/office/officeart/2018/2/layout/IconCircleList"/>
    <dgm:cxn modelId="{A3A3FE66-B710-4A5B-A4B1-3AB9DF96FB4C}" type="presParOf" srcId="{6E7E1770-5A1E-4DA0-9DD0-34F8DEAE2E47}" destId="{9E594329-CC08-4A3D-AB36-97282DB72EFC}" srcOrd="0" destOrd="0" presId="urn:microsoft.com/office/officeart/2018/2/layout/IconCircleList"/>
    <dgm:cxn modelId="{7D3EBD5C-8EE3-4FB6-A6FA-E57D2AD8CB41}" type="presParOf" srcId="{6E7E1770-5A1E-4DA0-9DD0-34F8DEAE2E47}" destId="{76C8D9DB-0189-44F4-906A-B8FE6E437DDE}" srcOrd="1" destOrd="0" presId="urn:microsoft.com/office/officeart/2018/2/layout/IconCircleList"/>
    <dgm:cxn modelId="{240FB36F-4D92-4F97-B172-5EB0D08ACFFD}" type="presParOf" srcId="{6E7E1770-5A1E-4DA0-9DD0-34F8DEAE2E47}" destId="{8652EE74-D827-4A7F-B792-3255050EB85D}" srcOrd="2" destOrd="0" presId="urn:microsoft.com/office/officeart/2018/2/layout/IconCircleList"/>
    <dgm:cxn modelId="{20B16644-6285-41E3-A5DB-2942BB420D3C}" type="presParOf" srcId="{6E7E1770-5A1E-4DA0-9DD0-34F8DEAE2E47}" destId="{42401998-A868-4B04-8E50-FBC78D29A53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6C9EB-1412-44BF-8614-B22463F39B21}">
      <dsp:nvSpPr>
        <dsp:cNvPr id="0" name=""/>
        <dsp:cNvSpPr/>
      </dsp:nvSpPr>
      <dsp:spPr>
        <a:xfrm>
          <a:off x="0" y="1195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 for lawsuits</a:t>
          </a:r>
        </a:p>
      </dsp:txBody>
      <dsp:txXfrm>
        <a:off x="33968" y="35163"/>
        <a:ext cx="3717680" cy="627895"/>
      </dsp:txXfrm>
    </dsp:sp>
    <dsp:sp modelId="{1243DB4A-E7B7-4E8A-8C76-BE193CCA4213}">
      <dsp:nvSpPr>
        <dsp:cNvPr id="0" name=""/>
        <dsp:cNvSpPr/>
      </dsp:nvSpPr>
      <dsp:spPr>
        <a:xfrm>
          <a:off x="0" y="731818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Perceived as having deep pockets </a:t>
          </a:r>
        </a:p>
      </dsp:txBody>
      <dsp:txXfrm>
        <a:off x="33968" y="765786"/>
        <a:ext cx="3717680" cy="627895"/>
      </dsp:txXfrm>
    </dsp:sp>
    <dsp:sp modelId="{BDF8EB95-341B-477C-B648-392C5601A5A3}">
      <dsp:nvSpPr>
        <dsp:cNvPr id="0" name=""/>
        <dsp:cNvSpPr/>
      </dsp:nvSpPr>
      <dsp:spPr>
        <a:xfrm>
          <a:off x="0" y="1462441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Large insurance policies </a:t>
          </a:r>
        </a:p>
      </dsp:txBody>
      <dsp:txXfrm>
        <a:off x="33968" y="1496409"/>
        <a:ext cx="3717680" cy="627895"/>
      </dsp:txXfrm>
    </dsp:sp>
    <dsp:sp modelId="{D6A39441-331E-4492-9D67-AEEA160B5667}">
      <dsp:nvSpPr>
        <dsp:cNvPr id="0" name=""/>
        <dsp:cNvSpPr/>
      </dsp:nvSpPr>
      <dsp:spPr>
        <a:xfrm>
          <a:off x="0" y="2193064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Substantial assets</a:t>
          </a:r>
        </a:p>
      </dsp:txBody>
      <dsp:txXfrm>
        <a:off x="33968" y="2227032"/>
        <a:ext cx="3717680" cy="627895"/>
      </dsp:txXfrm>
    </dsp:sp>
    <dsp:sp modelId="{219C5373-67C1-4D6F-AFB9-A65E2F07EAEB}">
      <dsp:nvSpPr>
        <dsp:cNvPr id="0" name=""/>
        <dsp:cNvSpPr/>
      </dsp:nvSpPr>
      <dsp:spPr>
        <a:xfrm rot="5400000">
          <a:off x="6872275" y="-93388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Do not always make compassionate defendants</a:t>
          </a:r>
        </a:p>
      </dsp:txBody>
      <dsp:txXfrm rot="-5400000">
        <a:off x="3785616" y="3020445"/>
        <a:ext cx="6702810" cy="502317"/>
      </dsp:txXfrm>
    </dsp:sp>
    <dsp:sp modelId="{DE8E724B-BAEA-4ED8-8CDA-80621A120148}">
      <dsp:nvSpPr>
        <dsp:cNvPr id="0" name=""/>
        <dsp:cNvSpPr/>
      </dsp:nvSpPr>
      <dsp:spPr>
        <a:xfrm>
          <a:off x="0" y="2923688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Jury appeal</a:t>
          </a:r>
        </a:p>
      </dsp:txBody>
      <dsp:txXfrm>
        <a:off x="33968" y="2957656"/>
        <a:ext cx="3717680" cy="627895"/>
      </dsp:txXfrm>
    </dsp:sp>
    <dsp:sp modelId="{408B15E9-1694-44D0-A4EA-4FB7D7620776}">
      <dsp:nvSpPr>
        <dsp:cNvPr id="0" name=""/>
        <dsp:cNvSpPr/>
      </dsp:nvSpPr>
      <dsp:spPr>
        <a:xfrm rot="5400000">
          <a:off x="6872275" y="637235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Potential for large settlements or jury verdicts</a:t>
          </a:r>
        </a:p>
      </dsp:txBody>
      <dsp:txXfrm rot="-5400000">
        <a:off x="3785616" y="3751068"/>
        <a:ext cx="6702810" cy="502317"/>
      </dsp:txXfrm>
    </dsp:sp>
    <dsp:sp modelId="{F7558BED-3E15-4126-B47B-52F695A3FF14}">
      <dsp:nvSpPr>
        <dsp:cNvPr id="0" name=""/>
        <dsp:cNvSpPr/>
      </dsp:nvSpPr>
      <dsp:spPr>
        <a:xfrm>
          <a:off x="0" y="3654311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Attorneys suing AM companies</a:t>
          </a:r>
        </a:p>
      </dsp:txBody>
      <dsp:txXfrm>
        <a:off x="33968" y="3688279"/>
        <a:ext cx="3717680" cy="62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10479-F5DF-468E-B50F-1C3FCA305BD5}">
      <dsp:nvSpPr>
        <dsp:cNvPr id="0" name=""/>
        <dsp:cNvSpPr/>
      </dsp:nvSpPr>
      <dsp:spPr>
        <a:xfrm>
          <a:off x="0" y="368480"/>
          <a:ext cx="6614043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1313C-2B79-4DD4-95AC-1B51D0605B48}">
      <dsp:nvSpPr>
        <dsp:cNvPr id="0" name=""/>
        <dsp:cNvSpPr/>
      </dsp:nvSpPr>
      <dsp:spPr>
        <a:xfrm>
          <a:off x="330702" y="14240"/>
          <a:ext cx="462983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997" tIns="0" rIns="174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Competition for qualified workers</a:t>
          </a:r>
        </a:p>
      </dsp:txBody>
      <dsp:txXfrm>
        <a:off x="365287" y="48825"/>
        <a:ext cx="4560660" cy="639310"/>
      </dsp:txXfrm>
    </dsp:sp>
    <dsp:sp modelId="{5AA4DF55-82DE-483F-AF10-FB23C32BAE3D}">
      <dsp:nvSpPr>
        <dsp:cNvPr id="0" name=""/>
        <dsp:cNvSpPr/>
      </dsp:nvSpPr>
      <dsp:spPr>
        <a:xfrm>
          <a:off x="0" y="1457120"/>
          <a:ext cx="6614043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D2A53-80A4-443E-A80D-40A5371E5018}">
      <dsp:nvSpPr>
        <dsp:cNvPr id="0" name=""/>
        <dsp:cNvSpPr/>
      </dsp:nvSpPr>
      <dsp:spPr>
        <a:xfrm>
          <a:off x="330702" y="1102880"/>
          <a:ext cx="462983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997" tIns="0" rIns="174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Tight labor market</a:t>
          </a:r>
        </a:p>
      </dsp:txBody>
      <dsp:txXfrm>
        <a:off x="365287" y="1137465"/>
        <a:ext cx="4560660" cy="639310"/>
      </dsp:txXfrm>
    </dsp:sp>
    <dsp:sp modelId="{2CD50F2A-0814-44F3-A770-783624C36649}">
      <dsp:nvSpPr>
        <dsp:cNvPr id="0" name=""/>
        <dsp:cNvSpPr/>
      </dsp:nvSpPr>
      <dsp:spPr>
        <a:xfrm>
          <a:off x="0" y="2545760"/>
          <a:ext cx="6614043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A29F6-497C-4887-9064-14316A557101}">
      <dsp:nvSpPr>
        <dsp:cNvPr id="0" name=""/>
        <dsp:cNvSpPr/>
      </dsp:nvSpPr>
      <dsp:spPr>
        <a:xfrm>
          <a:off x="330702" y="2191520"/>
          <a:ext cx="462983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997" tIns="0" rIns="174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Difficult to hire, employ, retain qualified workers</a:t>
          </a:r>
        </a:p>
      </dsp:txBody>
      <dsp:txXfrm>
        <a:off x="365287" y="2226105"/>
        <a:ext cx="4560660" cy="639310"/>
      </dsp:txXfrm>
    </dsp:sp>
    <dsp:sp modelId="{B562247B-14BA-4D5E-B0C9-36D07C1AB30F}">
      <dsp:nvSpPr>
        <dsp:cNvPr id="0" name=""/>
        <dsp:cNvSpPr/>
      </dsp:nvSpPr>
      <dsp:spPr>
        <a:xfrm>
          <a:off x="0" y="3634400"/>
          <a:ext cx="6614043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8EF7B-1C00-4F2B-9276-F6A7ECC10661}">
      <dsp:nvSpPr>
        <dsp:cNvPr id="0" name=""/>
        <dsp:cNvSpPr/>
      </dsp:nvSpPr>
      <dsp:spPr>
        <a:xfrm>
          <a:off x="330702" y="3280160"/>
          <a:ext cx="462983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997" tIns="0" rIns="174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Qualification and professionalism declined </a:t>
          </a:r>
        </a:p>
      </dsp:txBody>
      <dsp:txXfrm>
        <a:off x="365287" y="3314745"/>
        <a:ext cx="4560660" cy="639310"/>
      </dsp:txXfrm>
    </dsp:sp>
    <dsp:sp modelId="{33E2C286-9E3A-4CBE-BE5E-B7B5EE65557D}">
      <dsp:nvSpPr>
        <dsp:cNvPr id="0" name=""/>
        <dsp:cNvSpPr/>
      </dsp:nvSpPr>
      <dsp:spPr>
        <a:xfrm>
          <a:off x="0" y="4723039"/>
          <a:ext cx="6614043" cy="98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323" tIns="499872" rIns="5133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badi" panose="020B0604020104020204" pitchFamily="34" charset="0"/>
            </a:rPr>
            <a:t>More accidents</a:t>
          </a:r>
        </a:p>
      </dsp:txBody>
      <dsp:txXfrm>
        <a:off x="0" y="4723039"/>
        <a:ext cx="6614043" cy="982800"/>
      </dsp:txXfrm>
    </dsp:sp>
    <dsp:sp modelId="{5D6C720F-1B3E-4C6E-9119-96C486016A90}">
      <dsp:nvSpPr>
        <dsp:cNvPr id="0" name=""/>
        <dsp:cNvSpPr/>
      </dsp:nvSpPr>
      <dsp:spPr>
        <a:xfrm>
          <a:off x="330702" y="4368799"/>
          <a:ext cx="462983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997" tIns="0" rIns="174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Less experienced workers being hired and employed </a:t>
          </a:r>
        </a:p>
      </dsp:txBody>
      <dsp:txXfrm>
        <a:off x="365287" y="4403384"/>
        <a:ext cx="456066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55785-0875-490D-9B47-44CC0FADDE4F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B7D01-5651-488A-9B63-B2702FCA971F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40965-6252-464E-AB9C-248C9E0C6DBB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badi" panose="020B0604020104020204" pitchFamily="34" charset="0"/>
            </a:rPr>
            <a:t>Conduct thorough background check on worker</a:t>
          </a:r>
        </a:p>
      </dsp:txBody>
      <dsp:txXfrm>
        <a:off x="1432649" y="2447"/>
        <a:ext cx="5156041" cy="1240389"/>
      </dsp:txXfrm>
    </dsp:sp>
    <dsp:sp modelId="{01808E58-8892-4F08-8028-8F717FC7D322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11034-149A-4C20-98C7-DC7A66315D0C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0D985-FFBD-4D1C-B597-94E3A16EF151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badi" panose="020B0604020104020204" pitchFamily="34" charset="0"/>
            </a:rPr>
            <a:t>Conduct ongoing training on company safety policies and procedures</a:t>
          </a:r>
        </a:p>
      </dsp:txBody>
      <dsp:txXfrm>
        <a:off x="1432649" y="1552933"/>
        <a:ext cx="5156041" cy="1240389"/>
      </dsp:txXfrm>
    </dsp:sp>
    <dsp:sp modelId="{C9E7C57A-3E67-4729-98E3-AC328442BC93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3F64D-EB0A-43A8-940D-34BE7D5A35C4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3C9A2-BD55-4104-A238-86B2E160C601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badi" panose="020B0604020104020204" pitchFamily="34" charset="0"/>
            </a:rPr>
            <a:t>Assure company compliance with internal training policies and procedures</a:t>
          </a:r>
        </a:p>
      </dsp:txBody>
      <dsp:txXfrm>
        <a:off x="1432649" y="3103420"/>
        <a:ext cx="5156041" cy="1240389"/>
      </dsp:txXfrm>
    </dsp:sp>
    <dsp:sp modelId="{05448058-108F-4DD9-ACC7-132C0BCE7B42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D0732-3901-49B2-85BF-F0CF94BF5E4B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00282-F24E-482D-8D08-B437DBCC2FF2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badi" panose="020B0604020104020204" pitchFamily="34" charset="0"/>
            </a:rPr>
            <a:t>Document ongoing training with new hires and existing employees</a:t>
          </a:r>
        </a:p>
      </dsp:txBody>
      <dsp:txXfrm>
        <a:off x="1432649" y="4653906"/>
        <a:ext cx="5156041" cy="1240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72E10-DACA-41A1-84D8-4C6E10198B6A}">
      <dsp:nvSpPr>
        <dsp:cNvPr id="0" name=""/>
        <dsp:cNvSpPr/>
      </dsp:nvSpPr>
      <dsp:spPr>
        <a:xfrm>
          <a:off x="4915" y="564631"/>
          <a:ext cx="4298451" cy="3438761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40" tIns="60960" rIns="606559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do we implement innovative safety measures?</a:t>
          </a:r>
        </a:p>
      </dsp:txBody>
      <dsp:txXfrm>
        <a:off x="4915" y="564631"/>
        <a:ext cx="3868606" cy="3438761"/>
      </dsp:txXfrm>
    </dsp:sp>
    <dsp:sp modelId="{B9F96927-81F7-4DCE-83DF-8FE44BA3377E}">
      <dsp:nvSpPr>
        <dsp:cNvPr id="0" name=""/>
        <dsp:cNvSpPr/>
      </dsp:nvSpPr>
      <dsp:spPr>
        <a:xfrm>
          <a:off x="3443676" y="564631"/>
          <a:ext cx="4298451" cy="3438761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40" tIns="60960" rIns="15164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Historical approach of AM owners, contractors, suppliers, and vendors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Defensive rather than a proactive approach to worker safety </a:t>
          </a:r>
        </a:p>
      </dsp:txBody>
      <dsp:txXfrm>
        <a:off x="4303366" y="564631"/>
        <a:ext cx="2579071" cy="3438761"/>
      </dsp:txXfrm>
    </dsp:sp>
    <dsp:sp modelId="{E2DF6B11-B03F-49C8-864A-9DA65F6EC967}">
      <dsp:nvSpPr>
        <dsp:cNvPr id="0" name=""/>
        <dsp:cNvSpPr/>
      </dsp:nvSpPr>
      <dsp:spPr>
        <a:xfrm>
          <a:off x="6882437" y="564631"/>
          <a:ext cx="4298451" cy="3438761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40" tIns="60960" rIns="15164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Risk dilemma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Participate in innovative safety measures and assume liability if accident occurs?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Stand back and accept risk of a higher incidence?</a:t>
          </a:r>
        </a:p>
      </dsp:txBody>
      <dsp:txXfrm>
        <a:off x="7742127" y="564631"/>
        <a:ext cx="2579071" cy="3438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FAE89-9F40-455B-A28B-46C2C16E30E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7BBF2-0FED-490E-8A77-B67CB6B8CBA6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B1831-996A-40BE-89BE-A8ABBB46895B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Obtain industry feedback to identify problem with specificity</a:t>
          </a:r>
        </a:p>
      </dsp:txBody>
      <dsp:txXfrm>
        <a:off x="1834517" y="469890"/>
        <a:ext cx="3148942" cy="1335915"/>
      </dsp:txXfrm>
    </dsp:sp>
    <dsp:sp modelId="{988138A7-6592-4E44-936E-06385358AADC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63F85-5953-44B8-8A68-4A948BE19459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CE288-904B-4CA0-9ECD-1869CA5C0EF0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Match innovation with users’ needs</a:t>
          </a:r>
        </a:p>
      </dsp:txBody>
      <dsp:txXfrm>
        <a:off x="7154322" y="469890"/>
        <a:ext cx="3148942" cy="1335915"/>
      </dsp:txXfrm>
    </dsp:sp>
    <dsp:sp modelId="{7D6213C5-AF01-45F1-BBCE-7484E8232BDA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73655-13A5-42B1-8078-3393F402105E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CD20E-188E-4970-8342-F338909FC11B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Collaborate with industry members</a:t>
          </a:r>
        </a:p>
      </dsp:txBody>
      <dsp:txXfrm>
        <a:off x="1834517" y="2545532"/>
        <a:ext cx="3148942" cy="1335915"/>
      </dsp:txXfrm>
    </dsp:sp>
    <dsp:sp modelId="{9E594329-CC08-4A3D-AB36-97282DB72EFC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8D9DB-0189-44F4-906A-B8FE6E437DDE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01998-A868-4B04-8E50-FBC78D29A53C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rPr>
            <a:t>Understand risks and benefits from industry and legal perspective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845-460F-4AE3-864A-81C1444E5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B85DE-439E-438C-A531-4AFE9572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D6279-638D-4FF1-970E-53B191E8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C19B-1973-4B17-8774-9C57308D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385DA-1F39-4C44-AD54-75D19BA8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26E4-A64B-4B09-8D62-4A24CFE1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7EC90-0F43-41FB-8F49-839454A2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E043D-7910-4A10-BF0E-63104D2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66FE-AD71-4F75-A6D3-3E286FE0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3CEF-B369-4892-A88B-A3B98129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8E12A-4E75-4C04-9A50-23FBB58FC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C590F-B05E-49A2-86BF-2CDB06460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C0C09-3750-4318-8F82-D2A41034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B49E-E9CA-4295-AA17-CDC4BFD6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B763E-C562-4E14-8F9C-AA1E3C31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4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Quot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5C747-12EA-1946-BF02-C304487E0F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489" y="1696261"/>
            <a:ext cx="9420665" cy="2399479"/>
          </a:xfrm>
        </p:spPr>
        <p:txBody>
          <a:bodyPr anchor="b" anchorCtr="0">
            <a:normAutofit/>
          </a:bodyPr>
          <a:lstStyle>
            <a:lvl1pPr marL="0" marR="0" indent="0" algn="l" defTabSz="91405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000" b="0" i="0">
                <a:solidFill>
                  <a:schemeClr val="bg1"/>
                </a:solidFill>
                <a:latin typeface="Gill Sans MT" panose="020B0502020104020203" pitchFamily="34" charset="77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marL="0" marR="0" lvl="0" indent="0" algn="l" defTabSz="91405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Click to edit quote text </a:t>
            </a:r>
            <a:r>
              <a:rPr lang="en-US" dirty="0" err="1"/>
              <a:t>Rionsendioria</a:t>
            </a:r>
            <a:r>
              <a:rPr lang="en-US" dirty="0"/>
              <a:t> </a:t>
            </a:r>
            <a:r>
              <a:rPr lang="en-US" dirty="0" err="1"/>
              <a:t>quem</a:t>
            </a:r>
            <a:r>
              <a:rPr lang="en-US" dirty="0"/>
              <a:t> int res </a:t>
            </a:r>
            <a:r>
              <a:rPr lang="en-US" dirty="0" err="1"/>
              <a:t>velório</a:t>
            </a:r>
            <a:r>
              <a:rPr lang="en-US" dirty="0"/>
              <a:t> </a:t>
            </a:r>
            <a:r>
              <a:rPr lang="en-US" dirty="0" err="1"/>
              <a:t>raptam</a:t>
            </a:r>
            <a:r>
              <a:rPr lang="en-US" dirty="0"/>
              <a:t> </a:t>
            </a:r>
            <a:r>
              <a:rPr lang="en-US" dirty="0" err="1"/>
              <a:t>imim</a:t>
            </a:r>
            <a:r>
              <a:rPr lang="en-US" dirty="0"/>
              <a:t> conde pe </a:t>
            </a:r>
            <a:r>
              <a:rPr lang="en-US" dirty="0" err="1"/>
              <a:t>neca</a:t>
            </a:r>
            <a:r>
              <a:rPr lang="en-US" dirty="0"/>
              <a:t> pre </a:t>
            </a:r>
            <a:r>
              <a:rPr lang="en-US" dirty="0" err="1"/>
              <a:t>nonsequis</a:t>
            </a:r>
            <a:r>
              <a:rPr lang="en-US" dirty="0"/>
              <a:t> </a:t>
            </a:r>
            <a:r>
              <a:rPr lang="en-US" dirty="0" err="1"/>
              <a:t>quitar</a:t>
            </a:r>
            <a:r>
              <a:rPr lang="en-US" dirty="0"/>
              <a:t> cum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Eruptam</a:t>
            </a:r>
            <a:r>
              <a:rPr lang="en-US" dirty="0"/>
              <a:t> </a:t>
            </a:r>
            <a:r>
              <a:rPr lang="en-US" dirty="0" err="1"/>
              <a:t>quiaeped</a:t>
            </a:r>
            <a:r>
              <a:rPr lang="en-US" dirty="0"/>
              <a:t> mil int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eaquodit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explautat</a:t>
            </a:r>
            <a:r>
              <a:rPr lang="en-US" dirty="0"/>
              <a:t> </a:t>
            </a:r>
            <a:r>
              <a:rPr lang="en-US" dirty="0" err="1"/>
              <a:t>reptate</a:t>
            </a:r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911FD2-2787-9D43-975C-D77D71E2B6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7489" y="4345510"/>
            <a:ext cx="7893049" cy="151130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5pPr marL="8869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9552D8F-C680-F140-B480-0B43F9277B8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77334" y="0"/>
            <a:ext cx="392853" cy="3657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F2D934B-0006-B54A-8AD1-626413D8E0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424416" y="4498848"/>
            <a:ext cx="2767584" cy="235915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6776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B914-26AC-4B63-AFC3-202CE523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748C-71CB-47E7-81A1-BDA8C8A7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C4F4F-F8AA-4512-9F68-60B5DF73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86599-3D54-4692-A10C-095D6D74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0A41C-0928-4B6C-A880-43D45B78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6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A5CA-5BCC-42F2-89C4-D4DF61F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5E7E-C9C0-4699-8F4A-2915F4650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7589-70D7-4887-BD50-583D27A8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F94FA-52FE-40BA-99B5-7E4B6B23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3A773-5428-4B4B-B51D-55C733E1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4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A5F9-8FCB-40D4-BE16-B85C37A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0F3D-C2C8-4187-9DC8-E43096AF8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605C-0C08-4AA3-96C0-56F77907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90FCF-2A28-4C58-965F-2A5150C8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23D9F-C7A8-417E-AD29-2E12B2F1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FC508-F784-48F5-917E-C528D11A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7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8A33-DABD-44AF-9326-4E0010BD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31387-FF34-40F1-9921-81CF0C7F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C9E14-FAF1-4ABC-B26C-06DEAA47B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051EE-E464-4CD0-9734-62A46570C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6BD7F-E81F-4979-889F-C694E0B79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B6F3F-959A-4517-90E5-AE7C2FDA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56FA9-EC8C-4566-961A-288457D9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AF2E9-532B-447D-925B-AA5F815B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BC04-D8A3-4EDB-942E-8DEBB9DC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C24B5-6B8A-4F2E-8CA8-3BF7D7AD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C3889-9171-4B87-9679-E0767D62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E605-8BF1-492F-8AB1-98A3A3C2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158FD-8F9A-46A3-A4FA-887E5F23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D4DCF-83BD-4FA9-A85E-1C77D8A9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97FBD-FFF3-4E59-B644-1F8C3502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7883-8693-40DA-BF90-C144026B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D349-47D7-48E9-AE81-5D90700E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564AA-232B-47FA-811D-DC45FDEE3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FE753-BEDB-4493-B53D-C3BC2A2D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272DA-044D-45BF-90C3-61F340C5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C0604-E790-4B1F-8C9D-253AEC4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89D3-84AE-41F6-BF54-D95E942B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FC087-8B03-4A4D-B45E-37694F61D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C2008-4DCC-4D08-B18A-6227FF1C6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F6F8-CD9F-4A19-B4A1-D24C2F08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EDAB3-EACB-4BF5-8DAF-C5B04F74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21B7-99FD-4F1F-AABB-711A0127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60DA7-D16C-48C3-BEBE-A22C3264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8BC76-C6A6-4F84-A4A7-9EB9A8A34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924F-49CD-43A2-AD2B-79077977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E7D2-E56A-466D-B271-473763976A1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82D8-AE3C-4698-884F-CB40633BF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F531-0CE4-4DBC-8145-7D58E0A8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F598-B1B8-4943-95C9-2BBBD14BC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EC47E0-A330-46A3-A2BB-CC4F97975341}"/>
              </a:ext>
            </a:extLst>
          </p:cNvPr>
          <p:cNvSpPr txBox="1">
            <a:spLocks/>
          </p:cNvSpPr>
          <p:nvPr/>
        </p:nvSpPr>
        <p:spPr>
          <a:xfrm>
            <a:off x="570703" y="552319"/>
            <a:ext cx="9236026" cy="36465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STRATEGIES FOR PROTECTING AMOTIA WORKERS AND OWNERS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B553D01-467C-4EC2-840E-42FA9FBC8A33}"/>
              </a:ext>
            </a:extLst>
          </p:cNvPr>
          <p:cNvSpPr txBox="1">
            <a:spLocks/>
          </p:cNvSpPr>
          <p:nvPr/>
        </p:nvSpPr>
        <p:spPr>
          <a:xfrm>
            <a:off x="896930" y="5039361"/>
            <a:ext cx="9003022" cy="1518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Meredith Stephens, Esq.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Partner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at Rissman Law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89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B923A-A291-481D-9400-0486150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Benefits</a:t>
            </a:r>
            <a:b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7709-90C8-4EEF-992A-8D6FEECD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Courtroom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educated employees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Safer work zones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accidents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injuries/fatalities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lost time incidents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productivity </a:t>
            </a:r>
          </a:p>
          <a:p>
            <a:endParaRPr lang="en-US" sz="2400" dirty="0"/>
          </a:p>
        </p:txBody>
      </p:sp>
      <p:pic>
        <p:nvPicPr>
          <p:cNvPr id="5" name="Graphic 4" descr="Slippery with solid fill">
            <a:extLst>
              <a:ext uri="{FF2B5EF4-FFF2-40B4-BE49-F238E27FC236}">
                <a16:creationId xmlns:a16="http://schemas.microsoft.com/office/drawing/2014/main" id="{AF5DDE9B-04C2-42AB-A2A6-C5116850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58125">
            <a:off x="8952551" y="2531521"/>
            <a:ext cx="2428539" cy="24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1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A293E-8DB4-432D-BD65-56AEFC01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Innovator’s Dilemma</a:t>
            </a:r>
            <a:b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5F0579-D388-B26F-4DAB-03C9ADF04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080" y="1737361"/>
          <a:ext cx="11185805" cy="456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32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2E3-28A9-4838-9179-BBC4C5DA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583238"/>
            <a:ext cx="10515600" cy="1325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Innovator’s Dilemma:  Practical Suggestions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B0C203-7028-AF5D-1F6C-97BA0E0CA5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95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EF9F2-478A-4648-90ED-91CD17EA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08" y="2815998"/>
            <a:ext cx="527288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badi" panose="020B0604020104020204" pitchFamily="34" charset="0"/>
              </a:rPr>
              <a:t>Thank You</a:t>
            </a: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7A814268-F507-09F7-B05F-F3BF7C4D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1957050"/>
            <a:ext cx="3945463" cy="39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5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7E6CB-502D-46AF-9D9D-3CDA1777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Transportation and Infrastructure Asset Management Companies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EAE9-8F73-4205-8045-10840E5D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 zones among most dangerous places to work</a:t>
            </a:r>
            <a:endParaRPr lang="en-US" sz="2400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rates of injuries and fatalities</a:t>
            </a:r>
            <a:endParaRPr lang="en-US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inherently dangerous </a:t>
            </a:r>
            <a:endParaRPr lang="en-US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Tight labor market </a:t>
            </a:r>
            <a:endParaRPr lang="en-US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 of subcontracting</a:t>
            </a:r>
            <a:endParaRPr lang="en-US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D9FAE796-8CCA-4E89-8B9D-3E78CE55F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82762">
            <a:off x="9591593" y="372807"/>
            <a:ext cx="2130031" cy="21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17D4-C928-49D6-BCB9-198331AA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 Companies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37C7C0-2197-F433-EB11-C424655E0D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Factory with solid fill">
            <a:extLst>
              <a:ext uri="{FF2B5EF4-FFF2-40B4-BE49-F238E27FC236}">
                <a16:creationId xmlns:a16="http://schemas.microsoft.com/office/drawing/2014/main" id="{0F5F3E8E-6F3C-4931-A9BC-4BFAFF4ED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8981" y="1363842"/>
            <a:ext cx="2637452" cy="26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3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83842-A2C4-41E4-9029-3F22A461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Solution: Employee Training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51A48-8DFD-4AF1-9B59-3D545BCC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emphasis on proactive safety measures </a:t>
            </a:r>
            <a:endParaRPr lang="en-US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accidents, injuries, fatalities</a:t>
            </a:r>
            <a:endParaRPr lang="en-US" sz="2800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lost time</a:t>
            </a:r>
            <a:endParaRPr lang="en-US" sz="2800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9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DA7E6-076D-43C1-DC6B-77706D9DF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7F77E-3E77-45A7-9D9F-00CDA428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2" y="619760"/>
            <a:ext cx="3775443" cy="517237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Force Challenges</a:t>
            </a:r>
            <a:br>
              <a:rPr lang="en-U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6300CC-99D2-E357-F318-B0A1F0D616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3372" y="619760"/>
          <a:ext cx="6614043" cy="5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013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B7466-2F17-4CBB-9B9F-186C89CA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for Training</a:t>
            </a:r>
            <a:b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128CD7A-1F21-796E-BD33-AEDD089833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15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AF233-684E-4890-B5E4-80F4714D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Considerations:  Evidence</a:t>
            </a:r>
            <a:br>
              <a:rPr lang="en-US" sz="3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C0A9B-9EFB-4F00-A558-AFA94674B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706880"/>
            <a:ext cx="5727027" cy="4978387"/>
          </a:xfrm>
        </p:spPr>
        <p:txBody>
          <a:bodyPr anchor="ctr"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Brother is watching!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Medical, scientific, and electronic information 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logs 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On-board computers 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 information </a:t>
            </a: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vehicle and worker movement and position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Messaging </a:t>
            </a: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of communications between workers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DB34BF18-368F-D6F0-55CC-4FB1A28AC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1EC90-EA06-491B-A727-FC10B3AF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Considerations: Evidence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D514-9A7A-41FD-9B0D-78782426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432560"/>
            <a:ext cx="5313680" cy="496824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Dispatch records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 cards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 phone data and usage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Casino player cards!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 and alcohol tests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Dash cams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show worker activities in before, after and during work zone activity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and will be used against you!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7" name="Graphic 6" descr="Credit card with solid fill">
            <a:extLst>
              <a:ext uri="{FF2B5EF4-FFF2-40B4-BE49-F238E27FC236}">
                <a16:creationId xmlns:a16="http://schemas.microsoft.com/office/drawing/2014/main" id="{C8E06962-C4F5-4583-AEFF-596D4A2D4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8868" y="365125"/>
            <a:ext cx="2820389" cy="2820389"/>
          </a:xfrm>
          <a:prstGeom prst="rect">
            <a:avLst/>
          </a:prstGeom>
        </p:spPr>
      </p:pic>
      <p:pic>
        <p:nvPicPr>
          <p:cNvPr id="5" name="Graphic 4" descr="Dice with solid fill">
            <a:extLst>
              <a:ext uri="{FF2B5EF4-FFF2-40B4-BE49-F238E27FC236}">
                <a16:creationId xmlns:a16="http://schemas.microsoft.com/office/drawing/2014/main" id="{72FC12FC-369A-4829-9582-3B8470CB4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5241" y="3429000"/>
            <a:ext cx="24140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B0CC-B780-4738-A425-3A52A03C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650241"/>
            <a:ext cx="6629400" cy="207161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en-US" sz="28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b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03F-175F-4FD0-8420-99A290B7E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18640"/>
            <a:ext cx="6878320" cy="4521200"/>
          </a:xfrm>
        </p:spPr>
        <p:txBody>
          <a:bodyPr anchor="t"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uries will consider: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noted above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company safety records 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worker records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history and philosophy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 supervision and management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Hiring practices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AM company takes to ensure workers operating safely </a:t>
            </a: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AM company should have designated Safety Officer </a:t>
            </a:r>
          </a:p>
          <a:p>
            <a:endParaRPr lang="en-US" sz="1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Scales of justice with solid fill">
            <a:extLst>
              <a:ext uri="{FF2B5EF4-FFF2-40B4-BE49-F238E27FC236}">
                <a16:creationId xmlns:a16="http://schemas.microsoft.com/office/drawing/2014/main" id="{5672ABD5-EA05-4EF0-AD67-FE49E02B3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8827" y="244523"/>
            <a:ext cx="2580738" cy="2580738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Judge female with solid fill">
            <a:extLst>
              <a:ext uri="{FF2B5EF4-FFF2-40B4-BE49-F238E27FC236}">
                <a16:creationId xmlns:a16="http://schemas.microsoft.com/office/drawing/2014/main" id="{478BB306-A890-4332-9104-774D1E874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1968" y="4769963"/>
            <a:ext cx="1922936" cy="19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Courier New</vt:lpstr>
      <vt:lpstr>Gill Sans MT</vt:lpstr>
      <vt:lpstr>Symbol</vt:lpstr>
      <vt:lpstr>Times New Roman</vt:lpstr>
      <vt:lpstr>Wingdings</vt:lpstr>
      <vt:lpstr>5_Office Theme</vt:lpstr>
      <vt:lpstr>PowerPoint Presentation</vt:lpstr>
      <vt:lpstr>Transportation and Infrastructure Asset Management Companies</vt:lpstr>
      <vt:lpstr>AM Companies</vt:lpstr>
      <vt:lpstr>Practical Solution: Employee Training</vt:lpstr>
      <vt:lpstr>Work Force Challenges </vt:lpstr>
      <vt:lpstr>Suggestions for Training </vt:lpstr>
      <vt:lpstr>Training Considerations:  Evidence </vt:lpstr>
      <vt:lpstr>Training Considerations: Evidence </vt:lpstr>
      <vt:lpstr>Training Benefits </vt:lpstr>
      <vt:lpstr> Training Benefits </vt:lpstr>
      <vt:lpstr>Innovator’s Dilemma </vt:lpstr>
      <vt:lpstr>Innovator’s Dilemma:  Practical Suggestions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Swank</dc:creator>
  <cp:lastModifiedBy>Brenda Swank</cp:lastModifiedBy>
  <cp:revision>1</cp:revision>
  <dcterms:created xsi:type="dcterms:W3CDTF">2022-11-22T19:51:19Z</dcterms:created>
  <dcterms:modified xsi:type="dcterms:W3CDTF">2022-11-22T19:51:59Z</dcterms:modified>
</cp:coreProperties>
</file>